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5" r:id="rId2"/>
    <p:sldMasterId id="2147483740" r:id="rId3"/>
  </p:sldMasterIdLst>
  <p:notesMasterIdLst>
    <p:notesMasterId r:id="rId14"/>
  </p:notesMasterIdLst>
  <p:sldIdLst>
    <p:sldId id="283" r:id="rId4"/>
    <p:sldId id="282" r:id="rId5"/>
    <p:sldId id="265" r:id="rId6"/>
    <p:sldId id="274" r:id="rId7"/>
    <p:sldId id="281" r:id="rId8"/>
    <p:sldId id="284" r:id="rId9"/>
    <p:sldId id="276" r:id="rId10"/>
    <p:sldId id="277" r:id="rId11"/>
    <p:sldId id="278" r:id="rId12"/>
    <p:sldId id="279" r:id="rId13"/>
  </p:sldIdLst>
  <p:sldSz cx="11520488" cy="6480175"/>
  <p:notesSz cx="6858000" cy="9144000"/>
  <p:defaultTextStyle>
    <a:defPPr>
      <a:defRPr lang="de-DE"/>
    </a:defPPr>
    <a:lvl1pPr algn="l" rtl="0" eaLnBrk="0" fontAlgn="base" hangingPunct="0">
      <a:spcBef>
        <a:spcPct val="0"/>
      </a:spcBef>
      <a:spcAft>
        <a:spcPct val="0"/>
      </a:spcAft>
      <a:defRPr sz="1890" kern="1200">
        <a:solidFill>
          <a:schemeClr val="tx1"/>
        </a:solidFill>
        <a:latin typeface="Arial" panose="020B0604020202020204" pitchFamily="34" charset="0"/>
        <a:ea typeface="+mn-ea"/>
        <a:cs typeface="Arial" panose="020B0604020202020204" pitchFamily="34" charset="0"/>
      </a:defRPr>
    </a:lvl1pPr>
    <a:lvl2pPr marL="575981" algn="l" rtl="0" eaLnBrk="0" fontAlgn="base" hangingPunct="0">
      <a:spcBef>
        <a:spcPct val="0"/>
      </a:spcBef>
      <a:spcAft>
        <a:spcPct val="0"/>
      </a:spcAft>
      <a:defRPr sz="1890" kern="1200">
        <a:solidFill>
          <a:schemeClr val="tx1"/>
        </a:solidFill>
        <a:latin typeface="Arial" panose="020B0604020202020204" pitchFamily="34" charset="0"/>
        <a:ea typeface="+mn-ea"/>
        <a:cs typeface="Arial" panose="020B0604020202020204" pitchFamily="34" charset="0"/>
      </a:defRPr>
    </a:lvl2pPr>
    <a:lvl3pPr marL="1151961" algn="l" rtl="0" eaLnBrk="0" fontAlgn="base" hangingPunct="0">
      <a:spcBef>
        <a:spcPct val="0"/>
      </a:spcBef>
      <a:spcAft>
        <a:spcPct val="0"/>
      </a:spcAft>
      <a:defRPr sz="1890" kern="1200">
        <a:solidFill>
          <a:schemeClr val="tx1"/>
        </a:solidFill>
        <a:latin typeface="Arial" panose="020B0604020202020204" pitchFamily="34" charset="0"/>
        <a:ea typeface="+mn-ea"/>
        <a:cs typeface="Arial" panose="020B0604020202020204" pitchFamily="34" charset="0"/>
      </a:defRPr>
    </a:lvl3pPr>
    <a:lvl4pPr marL="1727942" algn="l" rtl="0" eaLnBrk="0" fontAlgn="base" hangingPunct="0">
      <a:spcBef>
        <a:spcPct val="0"/>
      </a:spcBef>
      <a:spcAft>
        <a:spcPct val="0"/>
      </a:spcAft>
      <a:defRPr sz="1890" kern="1200">
        <a:solidFill>
          <a:schemeClr val="tx1"/>
        </a:solidFill>
        <a:latin typeface="Arial" panose="020B0604020202020204" pitchFamily="34" charset="0"/>
        <a:ea typeface="+mn-ea"/>
        <a:cs typeface="Arial" panose="020B0604020202020204" pitchFamily="34" charset="0"/>
      </a:defRPr>
    </a:lvl4pPr>
    <a:lvl5pPr marL="2303922" algn="l" rtl="0" eaLnBrk="0" fontAlgn="base" hangingPunct="0">
      <a:spcBef>
        <a:spcPct val="0"/>
      </a:spcBef>
      <a:spcAft>
        <a:spcPct val="0"/>
      </a:spcAft>
      <a:defRPr sz="1890" kern="1200">
        <a:solidFill>
          <a:schemeClr val="tx1"/>
        </a:solidFill>
        <a:latin typeface="Arial" panose="020B0604020202020204" pitchFamily="34" charset="0"/>
        <a:ea typeface="+mn-ea"/>
        <a:cs typeface="Arial" panose="020B0604020202020204" pitchFamily="34" charset="0"/>
      </a:defRPr>
    </a:lvl5pPr>
    <a:lvl6pPr marL="2879903" algn="l" defTabSz="1151961" rtl="0" eaLnBrk="1" latinLnBrk="0" hangingPunct="1">
      <a:defRPr sz="1890" kern="1200">
        <a:solidFill>
          <a:schemeClr val="tx1"/>
        </a:solidFill>
        <a:latin typeface="Arial" panose="020B0604020202020204" pitchFamily="34" charset="0"/>
        <a:ea typeface="+mn-ea"/>
        <a:cs typeface="Arial" panose="020B0604020202020204" pitchFamily="34" charset="0"/>
      </a:defRPr>
    </a:lvl6pPr>
    <a:lvl7pPr marL="3455883" algn="l" defTabSz="1151961" rtl="0" eaLnBrk="1" latinLnBrk="0" hangingPunct="1">
      <a:defRPr sz="1890" kern="1200">
        <a:solidFill>
          <a:schemeClr val="tx1"/>
        </a:solidFill>
        <a:latin typeface="Arial" panose="020B0604020202020204" pitchFamily="34" charset="0"/>
        <a:ea typeface="+mn-ea"/>
        <a:cs typeface="Arial" panose="020B0604020202020204" pitchFamily="34" charset="0"/>
      </a:defRPr>
    </a:lvl7pPr>
    <a:lvl8pPr marL="4031864" algn="l" defTabSz="1151961" rtl="0" eaLnBrk="1" latinLnBrk="0" hangingPunct="1">
      <a:defRPr sz="1890" kern="1200">
        <a:solidFill>
          <a:schemeClr val="tx1"/>
        </a:solidFill>
        <a:latin typeface="Arial" panose="020B0604020202020204" pitchFamily="34" charset="0"/>
        <a:ea typeface="+mn-ea"/>
        <a:cs typeface="Arial" panose="020B0604020202020204" pitchFamily="34" charset="0"/>
      </a:defRPr>
    </a:lvl8pPr>
    <a:lvl9pPr marL="4607844" algn="l" defTabSz="1151961" rtl="0" eaLnBrk="1" latinLnBrk="0" hangingPunct="1">
      <a:defRPr sz="189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12EC02-DD4E-44F8-A702-D23D7036FC68}" v="44" dt="2025-04-27T21:03:17.5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27"/>
  </p:normalViewPr>
  <p:slideViewPr>
    <p:cSldViewPr showGuides="1">
      <p:cViewPr varScale="1">
        <p:scale>
          <a:sx n="68" d="100"/>
          <a:sy n="68" d="100"/>
        </p:scale>
        <p:origin x="760" y="56"/>
      </p:cViewPr>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bias Steiner" userId="08a8b7b80f634795" providerId="LiveId" clId="{DA12EC02-DD4E-44F8-A702-D23D7036FC68}"/>
    <pc:docChg chg="undo redo custSel addSld delSld modSld sldOrd">
      <pc:chgData name="Tobias Steiner" userId="08a8b7b80f634795" providerId="LiveId" clId="{DA12EC02-DD4E-44F8-A702-D23D7036FC68}" dt="2025-04-29T09:21:40.697" v="8509" actId="20577"/>
      <pc:docMkLst>
        <pc:docMk/>
      </pc:docMkLst>
      <pc:sldChg chg="modSp mod">
        <pc:chgData name="Tobias Steiner" userId="08a8b7b80f634795" providerId="LiveId" clId="{DA12EC02-DD4E-44F8-A702-D23D7036FC68}" dt="2025-04-25T23:22:54.458" v="4310" actId="20577"/>
        <pc:sldMkLst>
          <pc:docMk/>
          <pc:sldMk cId="0" sldId="265"/>
        </pc:sldMkLst>
        <pc:spChg chg="mod">
          <ac:chgData name="Tobias Steiner" userId="08a8b7b80f634795" providerId="LiveId" clId="{DA12EC02-DD4E-44F8-A702-D23D7036FC68}" dt="2025-04-25T21:11:48.757" v="2570" actId="313"/>
          <ac:spMkLst>
            <pc:docMk/>
            <pc:sldMk cId="0" sldId="265"/>
            <ac:spMk id="4" creationId="{F50F779F-107A-2C85-1297-A1899727B1B6}"/>
          </ac:spMkLst>
        </pc:spChg>
        <pc:spChg chg="mod">
          <ac:chgData name="Tobias Steiner" userId="08a8b7b80f634795" providerId="LiveId" clId="{DA12EC02-DD4E-44F8-A702-D23D7036FC68}" dt="2025-04-25T23:22:54.458" v="4310" actId="20577"/>
          <ac:spMkLst>
            <pc:docMk/>
            <pc:sldMk cId="0" sldId="265"/>
            <ac:spMk id="14340" creationId="{DDD3830B-90DC-5DFB-196E-C3B40815C9C8}"/>
          </ac:spMkLst>
        </pc:spChg>
      </pc:sldChg>
      <pc:sldChg chg="modSp del mod">
        <pc:chgData name="Tobias Steiner" userId="08a8b7b80f634795" providerId="LiveId" clId="{DA12EC02-DD4E-44F8-A702-D23D7036FC68}" dt="2025-04-28T12:31:49.753" v="7386" actId="2696"/>
        <pc:sldMkLst>
          <pc:docMk/>
          <pc:sldMk cId="2820291917" sldId="271"/>
        </pc:sldMkLst>
        <pc:spChg chg="mod">
          <ac:chgData name="Tobias Steiner" userId="08a8b7b80f634795" providerId="LiveId" clId="{DA12EC02-DD4E-44F8-A702-D23D7036FC68}" dt="2025-04-28T12:30:03.658" v="7373" actId="2711"/>
          <ac:spMkLst>
            <pc:docMk/>
            <pc:sldMk cId="2820291917" sldId="271"/>
            <ac:spMk id="4" creationId="{B3C080E9-2687-E7D5-807B-56418E18FD96}"/>
          </ac:spMkLst>
        </pc:spChg>
      </pc:sldChg>
      <pc:sldChg chg="modSp mod">
        <pc:chgData name="Tobias Steiner" userId="08a8b7b80f634795" providerId="LiveId" clId="{DA12EC02-DD4E-44F8-A702-D23D7036FC68}" dt="2025-04-28T15:30:20.482" v="7391" actId="113"/>
        <pc:sldMkLst>
          <pc:docMk/>
          <pc:sldMk cId="2362565236" sldId="274"/>
        </pc:sldMkLst>
        <pc:spChg chg="mod">
          <ac:chgData name="Tobias Steiner" userId="08a8b7b80f634795" providerId="LiveId" clId="{DA12EC02-DD4E-44F8-A702-D23D7036FC68}" dt="2025-04-25T22:01:41.322" v="3294" actId="20577"/>
          <ac:spMkLst>
            <pc:docMk/>
            <pc:sldMk cId="2362565236" sldId="274"/>
            <ac:spMk id="4" creationId="{0EF26351-A136-313E-FCF1-50C208BC5363}"/>
          </ac:spMkLst>
        </pc:spChg>
        <pc:spChg chg="mod">
          <ac:chgData name="Tobias Steiner" userId="08a8b7b80f634795" providerId="LiveId" clId="{DA12EC02-DD4E-44F8-A702-D23D7036FC68}" dt="2025-04-28T15:30:20.482" v="7391" actId="113"/>
          <ac:spMkLst>
            <pc:docMk/>
            <pc:sldMk cId="2362565236" sldId="274"/>
            <ac:spMk id="14340" creationId="{9A9AD655-9637-F884-9644-5B8472039887}"/>
          </ac:spMkLst>
        </pc:spChg>
      </pc:sldChg>
      <pc:sldChg chg="del">
        <pc:chgData name="Tobias Steiner" userId="08a8b7b80f634795" providerId="LiveId" clId="{DA12EC02-DD4E-44F8-A702-D23D7036FC68}" dt="2025-04-25T22:03:05.274" v="3368" actId="2696"/>
        <pc:sldMkLst>
          <pc:docMk/>
          <pc:sldMk cId="2497916778" sldId="275"/>
        </pc:sldMkLst>
      </pc:sldChg>
      <pc:sldChg chg="modSp mod">
        <pc:chgData name="Tobias Steiner" userId="08a8b7b80f634795" providerId="LiveId" clId="{DA12EC02-DD4E-44F8-A702-D23D7036FC68}" dt="2025-04-28T15:31:42.858" v="7395" actId="113"/>
        <pc:sldMkLst>
          <pc:docMk/>
          <pc:sldMk cId="2293114730" sldId="276"/>
        </pc:sldMkLst>
        <pc:spChg chg="mod">
          <ac:chgData name="Tobias Steiner" userId="08a8b7b80f634795" providerId="LiveId" clId="{DA12EC02-DD4E-44F8-A702-D23D7036FC68}" dt="2025-04-25T23:49:05.706" v="5228" actId="255"/>
          <ac:spMkLst>
            <pc:docMk/>
            <pc:sldMk cId="2293114730" sldId="276"/>
            <ac:spMk id="4" creationId="{04ABD6BA-EF99-0FE7-EBD7-E5243E479F9B}"/>
          </ac:spMkLst>
        </pc:spChg>
        <pc:spChg chg="mod">
          <ac:chgData name="Tobias Steiner" userId="08a8b7b80f634795" providerId="LiveId" clId="{DA12EC02-DD4E-44F8-A702-D23D7036FC68}" dt="2025-04-28T15:31:42.858" v="7395" actId="113"/>
          <ac:spMkLst>
            <pc:docMk/>
            <pc:sldMk cId="2293114730" sldId="276"/>
            <ac:spMk id="14340" creationId="{4A64D15E-46BD-B317-6083-CA174D615C27}"/>
          </ac:spMkLst>
        </pc:spChg>
      </pc:sldChg>
      <pc:sldChg chg="modSp mod">
        <pc:chgData name="Tobias Steiner" userId="08a8b7b80f634795" providerId="LiveId" clId="{DA12EC02-DD4E-44F8-A702-D23D7036FC68}" dt="2025-04-28T15:32:21.305" v="7399" actId="113"/>
        <pc:sldMkLst>
          <pc:docMk/>
          <pc:sldMk cId="4088863054" sldId="277"/>
        </pc:sldMkLst>
        <pc:spChg chg="mod">
          <ac:chgData name="Tobias Steiner" userId="08a8b7b80f634795" providerId="LiveId" clId="{DA12EC02-DD4E-44F8-A702-D23D7036FC68}" dt="2025-04-25T23:56:56.622" v="5511"/>
          <ac:spMkLst>
            <pc:docMk/>
            <pc:sldMk cId="4088863054" sldId="277"/>
            <ac:spMk id="4" creationId="{0DDE206C-AC0E-2547-2C06-C40F06C0D7DC}"/>
          </ac:spMkLst>
        </pc:spChg>
        <pc:spChg chg="mod">
          <ac:chgData name="Tobias Steiner" userId="08a8b7b80f634795" providerId="LiveId" clId="{DA12EC02-DD4E-44F8-A702-D23D7036FC68}" dt="2025-04-28T15:32:21.305" v="7399" actId="113"/>
          <ac:spMkLst>
            <pc:docMk/>
            <pc:sldMk cId="4088863054" sldId="277"/>
            <ac:spMk id="14340" creationId="{35BD0728-B0C6-1D73-600B-28C3555FB613}"/>
          </ac:spMkLst>
        </pc:spChg>
      </pc:sldChg>
      <pc:sldChg chg="modSp mod">
        <pc:chgData name="Tobias Steiner" userId="08a8b7b80f634795" providerId="LiveId" clId="{DA12EC02-DD4E-44F8-A702-D23D7036FC68}" dt="2025-04-28T08:12:24.030" v="7361" actId="20577"/>
        <pc:sldMkLst>
          <pc:docMk/>
          <pc:sldMk cId="997879737" sldId="278"/>
        </pc:sldMkLst>
        <pc:spChg chg="mod">
          <ac:chgData name="Tobias Steiner" userId="08a8b7b80f634795" providerId="LiveId" clId="{DA12EC02-DD4E-44F8-A702-D23D7036FC68}" dt="2025-04-25T21:23:49.033" v="2980" actId="255"/>
          <ac:spMkLst>
            <pc:docMk/>
            <pc:sldMk cId="997879737" sldId="278"/>
            <ac:spMk id="4" creationId="{A838F818-D7F0-68C9-0C7B-71C6B013723C}"/>
          </ac:spMkLst>
        </pc:spChg>
        <pc:spChg chg="mod">
          <ac:chgData name="Tobias Steiner" userId="08a8b7b80f634795" providerId="LiveId" clId="{DA12EC02-DD4E-44F8-A702-D23D7036FC68}" dt="2025-04-28T08:12:24.030" v="7361" actId="20577"/>
          <ac:spMkLst>
            <pc:docMk/>
            <pc:sldMk cId="997879737" sldId="278"/>
            <ac:spMk id="14340" creationId="{E5F5B4AE-2452-EB28-F986-F288ACD17C59}"/>
          </ac:spMkLst>
        </pc:spChg>
      </pc:sldChg>
      <pc:sldChg chg="modSp add mod">
        <pc:chgData name="Tobias Steiner" userId="08a8b7b80f634795" providerId="LiveId" clId="{DA12EC02-DD4E-44F8-A702-D23D7036FC68}" dt="2025-04-27T23:31:20.173" v="7357" actId="20577"/>
        <pc:sldMkLst>
          <pc:docMk/>
          <pc:sldMk cId="4265890849" sldId="279"/>
        </pc:sldMkLst>
        <pc:spChg chg="mod">
          <ac:chgData name="Tobias Steiner" userId="08a8b7b80f634795" providerId="LiveId" clId="{DA12EC02-DD4E-44F8-A702-D23D7036FC68}" dt="2025-04-25T20:48:08.328" v="1460" actId="255"/>
          <ac:spMkLst>
            <pc:docMk/>
            <pc:sldMk cId="4265890849" sldId="279"/>
            <ac:spMk id="4" creationId="{DF0A2AD3-AB6C-89C2-F1D8-EAF52B71E268}"/>
          </ac:spMkLst>
        </pc:spChg>
        <pc:spChg chg="mod">
          <ac:chgData name="Tobias Steiner" userId="08a8b7b80f634795" providerId="LiveId" clId="{DA12EC02-DD4E-44F8-A702-D23D7036FC68}" dt="2025-04-27T23:31:20.173" v="7357" actId="20577"/>
          <ac:spMkLst>
            <pc:docMk/>
            <pc:sldMk cId="4265890849" sldId="279"/>
            <ac:spMk id="14340" creationId="{5EF13464-BFA8-D921-5D26-B430A2280021}"/>
          </ac:spMkLst>
        </pc:spChg>
      </pc:sldChg>
      <pc:sldChg chg="modSp add del mod">
        <pc:chgData name="Tobias Steiner" userId="08a8b7b80f634795" providerId="LiveId" clId="{DA12EC02-DD4E-44F8-A702-D23D7036FC68}" dt="2025-04-26T00:27:32.484" v="6417" actId="2696"/>
        <pc:sldMkLst>
          <pc:docMk/>
          <pc:sldMk cId="2037324949" sldId="280"/>
        </pc:sldMkLst>
      </pc:sldChg>
      <pc:sldChg chg="modSp add mod ord">
        <pc:chgData name="Tobias Steiner" userId="08a8b7b80f634795" providerId="LiveId" clId="{DA12EC02-DD4E-44F8-A702-D23D7036FC68}" dt="2025-04-27T22:48:15.996" v="7176" actId="20577"/>
        <pc:sldMkLst>
          <pc:docMk/>
          <pc:sldMk cId="914734250" sldId="281"/>
        </pc:sldMkLst>
        <pc:spChg chg="mod">
          <ac:chgData name="Tobias Steiner" userId="08a8b7b80f634795" providerId="LiveId" clId="{DA12EC02-DD4E-44F8-A702-D23D7036FC68}" dt="2025-04-25T23:48:30.679" v="5221" actId="255"/>
          <ac:spMkLst>
            <pc:docMk/>
            <pc:sldMk cId="914734250" sldId="281"/>
            <ac:spMk id="4" creationId="{0B9A45A2-6455-A6BA-5E70-D22865742A84}"/>
          </ac:spMkLst>
        </pc:spChg>
        <pc:spChg chg="mod">
          <ac:chgData name="Tobias Steiner" userId="08a8b7b80f634795" providerId="LiveId" clId="{DA12EC02-DD4E-44F8-A702-D23D7036FC68}" dt="2025-04-27T22:48:15.996" v="7176" actId="20577"/>
          <ac:spMkLst>
            <pc:docMk/>
            <pc:sldMk cId="914734250" sldId="281"/>
            <ac:spMk id="14340" creationId="{79BA4E0F-2BEF-145C-7EDF-417BD688FBE4}"/>
          </ac:spMkLst>
        </pc:spChg>
      </pc:sldChg>
      <pc:sldChg chg="modSp add del mod ord">
        <pc:chgData name="Tobias Steiner" userId="08a8b7b80f634795" providerId="LiveId" clId="{DA12EC02-DD4E-44F8-A702-D23D7036FC68}" dt="2025-04-26T00:10:04.057" v="5907" actId="2696"/>
        <pc:sldMkLst>
          <pc:docMk/>
          <pc:sldMk cId="3016706559" sldId="282"/>
        </pc:sldMkLst>
      </pc:sldChg>
      <pc:sldChg chg="modSp add mod">
        <pc:chgData name="Tobias Steiner" userId="08a8b7b80f634795" providerId="LiveId" clId="{DA12EC02-DD4E-44F8-A702-D23D7036FC68}" dt="2025-04-28T15:30:50.512" v="7393" actId="113"/>
        <pc:sldMkLst>
          <pc:docMk/>
          <pc:sldMk cId="3570761866" sldId="282"/>
        </pc:sldMkLst>
        <pc:spChg chg="mod">
          <ac:chgData name="Tobias Steiner" userId="08a8b7b80f634795" providerId="LiveId" clId="{DA12EC02-DD4E-44F8-A702-D23D7036FC68}" dt="2025-04-27T21:03:38.277" v="6630" actId="20577"/>
          <ac:spMkLst>
            <pc:docMk/>
            <pc:sldMk cId="3570761866" sldId="282"/>
            <ac:spMk id="4" creationId="{F1B50BE4-63C3-FFC0-FCFE-FA535446D5D0}"/>
          </ac:spMkLst>
        </pc:spChg>
        <pc:spChg chg="mod">
          <ac:chgData name="Tobias Steiner" userId="08a8b7b80f634795" providerId="LiveId" clId="{DA12EC02-DD4E-44F8-A702-D23D7036FC68}" dt="2025-04-28T15:30:50.512" v="7393" actId="113"/>
          <ac:spMkLst>
            <pc:docMk/>
            <pc:sldMk cId="3570761866" sldId="282"/>
            <ac:spMk id="14340" creationId="{7E4A51AF-6B0C-8BE3-C006-7F30F2E5D991}"/>
          </ac:spMkLst>
        </pc:spChg>
      </pc:sldChg>
      <pc:sldChg chg="modSp add mod">
        <pc:chgData name="Tobias Steiner" userId="08a8b7b80f634795" providerId="LiveId" clId="{DA12EC02-DD4E-44F8-A702-D23D7036FC68}" dt="2025-04-28T12:31:21.402" v="7385" actId="113"/>
        <pc:sldMkLst>
          <pc:docMk/>
          <pc:sldMk cId="1179445131" sldId="283"/>
        </pc:sldMkLst>
        <pc:spChg chg="mod">
          <ac:chgData name="Tobias Steiner" userId="08a8b7b80f634795" providerId="LiveId" clId="{DA12EC02-DD4E-44F8-A702-D23D7036FC68}" dt="2025-04-28T12:31:21.402" v="7385" actId="113"/>
          <ac:spMkLst>
            <pc:docMk/>
            <pc:sldMk cId="1179445131" sldId="283"/>
            <ac:spMk id="4" creationId="{0BB99B16-AC7E-5AD4-CF0E-CBDF742247A8}"/>
          </ac:spMkLst>
        </pc:spChg>
      </pc:sldChg>
      <pc:sldChg chg="modSp add mod">
        <pc:chgData name="Tobias Steiner" userId="08a8b7b80f634795" providerId="LiveId" clId="{DA12EC02-DD4E-44F8-A702-D23D7036FC68}" dt="2025-04-29T09:21:40.697" v="8509" actId="20577"/>
        <pc:sldMkLst>
          <pc:docMk/>
          <pc:sldMk cId="2901876775" sldId="284"/>
        </pc:sldMkLst>
        <pc:spChg chg="mod">
          <ac:chgData name="Tobias Steiner" userId="08a8b7b80f634795" providerId="LiveId" clId="{DA12EC02-DD4E-44F8-A702-D23D7036FC68}" dt="2025-04-29T08:24:00.343" v="7583" actId="20577"/>
          <ac:spMkLst>
            <pc:docMk/>
            <pc:sldMk cId="2901876775" sldId="284"/>
            <ac:spMk id="4" creationId="{595549F1-CA1A-2D5B-F05B-3BCF5D52F88E}"/>
          </ac:spMkLst>
        </pc:spChg>
        <pc:spChg chg="mod">
          <ac:chgData name="Tobias Steiner" userId="08a8b7b80f634795" providerId="LiveId" clId="{DA12EC02-DD4E-44F8-A702-D23D7036FC68}" dt="2025-04-29T09:21:40.697" v="8509" actId="20577"/>
          <ac:spMkLst>
            <pc:docMk/>
            <pc:sldMk cId="2901876775" sldId="284"/>
            <ac:spMk id="14340" creationId="{EB5DD866-9E74-46CD-E2FE-DDF7F4D6D16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DF5B96F-A6EB-BB2C-9A0E-4FE533C161A7}"/>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de-DE" altLang="de-DE"/>
          </a:p>
        </p:txBody>
      </p:sp>
      <p:sp>
        <p:nvSpPr>
          <p:cNvPr id="46083" name="Rectangle 3">
            <a:extLst>
              <a:ext uri="{FF2B5EF4-FFF2-40B4-BE49-F238E27FC236}">
                <a16:creationId xmlns:a16="http://schemas.microsoft.com/office/drawing/2014/main" id="{01FF83B5-A6F7-FCD1-A1EC-AF32AB34C082}"/>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CE20BD9C-F53C-0F49-89B4-E0459458EC88}" type="datetimeFigureOut">
              <a:rPr lang="de-DE" altLang="de-DE"/>
              <a:pPr>
                <a:defRPr/>
              </a:pPr>
              <a:t>29.04.2025</a:t>
            </a:fld>
            <a:endParaRPr lang="de-DE" altLang="de-DE"/>
          </a:p>
        </p:txBody>
      </p:sp>
      <p:sp>
        <p:nvSpPr>
          <p:cNvPr id="10244" name="Rectangle 4">
            <a:extLst>
              <a:ext uri="{FF2B5EF4-FFF2-40B4-BE49-F238E27FC236}">
                <a16:creationId xmlns:a16="http://schemas.microsoft.com/office/drawing/2014/main" id="{49B1F234-4085-C4A9-4F3F-2F12D8A620CA}"/>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a:extLst>
              <a:ext uri="{FF2B5EF4-FFF2-40B4-BE49-F238E27FC236}">
                <a16:creationId xmlns:a16="http://schemas.microsoft.com/office/drawing/2014/main" id="{1A08F628-37E6-6888-D838-0FA82FD68441}"/>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de-DE" altLang="de-DE" noProof="0"/>
              <a:t>Textmasterformate durch Klicken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46086" name="Rectangle 6">
            <a:extLst>
              <a:ext uri="{FF2B5EF4-FFF2-40B4-BE49-F238E27FC236}">
                <a16:creationId xmlns:a16="http://schemas.microsoft.com/office/drawing/2014/main" id="{F36F0B3A-D9E0-F4C0-BD79-CE7436E88E70}"/>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de-DE" altLang="de-DE"/>
          </a:p>
        </p:txBody>
      </p:sp>
      <p:sp>
        <p:nvSpPr>
          <p:cNvPr id="46087" name="Rectangle 7">
            <a:extLst>
              <a:ext uri="{FF2B5EF4-FFF2-40B4-BE49-F238E27FC236}">
                <a16:creationId xmlns:a16="http://schemas.microsoft.com/office/drawing/2014/main" id="{3F33835E-4853-4278-BCB9-65B8EE29CB10}"/>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E3050A2-4262-F04E-B8F9-FBD6112D30D8}"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12" kern="1200">
        <a:solidFill>
          <a:schemeClr val="tx1"/>
        </a:solidFill>
        <a:latin typeface="Arial" charset="0"/>
        <a:ea typeface="+mn-ea"/>
        <a:cs typeface="Arial" charset="0"/>
      </a:defRPr>
    </a:lvl1pPr>
    <a:lvl2pPr marL="575981" algn="l" rtl="0" eaLnBrk="0" fontAlgn="base" hangingPunct="0">
      <a:spcBef>
        <a:spcPct val="30000"/>
      </a:spcBef>
      <a:spcAft>
        <a:spcPct val="0"/>
      </a:spcAft>
      <a:defRPr sz="1512" kern="1200">
        <a:solidFill>
          <a:schemeClr val="tx1"/>
        </a:solidFill>
        <a:latin typeface="Arial" charset="0"/>
        <a:ea typeface="+mn-ea"/>
        <a:cs typeface="Arial" charset="0"/>
      </a:defRPr>
    </a:lvl2pPr>
    <a:lvl3pPr marL="1151961" algn="l" rtl="0" eaLnBrk="0" fontAlgn="base" hangingPunct="0">
      <a:spcBef>
        <a:spcPct val="30000"/>
      </a:spcBef>
      <a:spcAft>
        <a:spcPct val="0"/>
      </a:spcAft>
      <a:defRPr sz="1512" kern="1200">
        <a:solidFill>
          <a:schemeClr val="tx1"/>
        </a:solidFill>
        <a:latin typeface="Arial" charset="0"/>
        <a:ea typeface="+mn-ea"/>
        <a:cs typeface="Arial" charset="0"/>
      </a:defRPr>
    </a:lvl3pPr>
    <a:lvl4pPr marL="1727942" algn="l" rtl="0" eaLnBrk="0" fontAlgn="base" hangingPunct="0">
      <a:spcBef>
        <a:spcPct val="30000"/>
      </a:spcBef>
      <a:spcAft>
        <a:spcPct val="0"/>
      </a:spcAft>
      <a:defRPr sz="1512" kern="1200">
        <a:solidFill>
          <a:schemeClr val="tx1"/>
        </a:solidFill>
        <a:latin typeface="Arial" charset="0"/>
        <a:ea typeface="+mn-ea"/>
        <a:cs typeface="Arial" charset="0"/>
      </a:defRPr>
    </a:lvl4pPr>
    <a:lvl5pPr marL="2303922" algn="l" rtl="0" eaLnBrk="0" fontAlgn="base" hangingPunct="0">
      <a:spcBef>
        <a:spcPct val="30000"/>
      </a:spcBef>
      <a:spcAft>
        <a:spcPct val="0"/>
      </a:spcAft>
      <a:defRPr sz="1512" kern="1200">
        <a:solidFill>
          <a:schemeClr val="tx1"/>
        </a:solidFill>
        <a:latin typeface="Arial" charset="0"/>
        <a:ea typeface="+mn-ea"/>
        <a:cs typeface="Arial" charset="0"/>
      </a:defRPr>
    </a:lvl5pPr>
    <a:lvl6pPr marL="2879903" algn="l" defTabSz="1151961" rtl="0" eaLnBrk="1" latinLnBrk="0" hangingPunct="1">
      <a:defRPr sz="1512" kern="1200">
        <a:solidFill>
          <a:schemeClr val="tx1"/>
        </a:solidFill>
        <a:latin typeface="+mn-lt"/>
        <a:ea typeface="+mn-ea"/>
        <a:cs typeface="+mn-cs"/>
      </a:defRPr>
    </a:lvl6pPr>
    <a:lvl7pPr marL="3455883" algn="l" defTabSz="1151961" rtl="0" eaLnBrk="1" latinLnBrk="0" hangingPunct="1">
      <a:defRPr sz="1512" kern="1200">
        <a:solidFill>
          <a:schemeClr val="tx1"/>
        </a:solidFill>
        <a:latin typeface="+mn-lt"/>
        <a:ea typeface="+mn-ea"/>
        <a:cs typeface="+mn-cs"/>
      </a:defRPr>
    </a:lvl7pPr>
    <a:lvl8pPr marL="4031864" algn="l" defTabSz="1151961" rtl="0" eaLnBrk="1" latinLnBrk="0" hangingPunct="1">
      <a:defRPr sz="1512" kern="1200">
        <a:solidFill>
          <a:schemeClr val="tx1"/>
        </a:solidFill>
        <a:latin typeface="+mn-lt"/>
        <a:ea typeface="+mn-ea"/>
        <a:cs typeface="+mn-cs"/>
      </a:defRPr>
    </a:lvl8pPr>
    <a:lvl9pPr marL="4607844" algn="l" defTabSz="1151961" rtl="0" eaLnBrk="1" latinLnBrk="0" hangingPunct="1">
      <a:defRPr sz="151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elfolie">
    <p:spTree>
      <p:nvGrpSpPr>
        <p:cNvPr id="1" name=""/>
        <p:cNvGrpSpPr/>
        <p:nvPr/>
      </p:nvGrpSpPr>
      <p:grpSpPr>
        <a:xfrm>
          <a:off x="0" y="0"/>
          <a:ext cx="0" cy="0"/>
          <a:chOff x="0" y="0"/>
          <a:chExt cx="0" cy="0"/>
        </a:xfrm>
      </p:grpSpPr>
      <p:sp>
        <p:nvSpPr>
          <p:cNvPr id="4" name="Fußzeilenplatzhalter 4">
            <a:extLst>
              <a:ext uri="{FF2B5EF4-FFF2-40B4-BE49-F238E27FC236}">
                <a16:creationId xmlns:a16="http://schemas.microsoft.com/office/drawing/2014/main" id="{9D93D75C-569B-391D-C946-EF7B345E35E1}"/>
              </a:ext>
            </a:extLst>
          </p:cNvPr>
          <p:cNvSpPr>
            <a:spLocks noGrp="1"/>
          </p:cNvSpPr>
          <p:nvPr>
            <p:ph type="ftr" sz="quarter" idx="11"/>
          </p:nvPr>
        </p:nvSpPr>
        <p:spPr/>
        <p:txBody>
          <a:bodyPr/>
          <a:lstStyle>
            <a:lvl1pPr>
              <a:defRPr/>
            </a:lvl1pPr>
          </a:lstStyle>
          <a:p>
            <a:pPr>
              <a:defRPr/>
            </a:pPr>
            <a:r>
              <a:rPr lang="de-DE" altLang="de-DE"/>
              <a:t>Institut / Titel / Verantwortlicher / Position</a:t>
            </a:r>
          </a:p>
        </p:txBody>
      </p:sp>
      <p:sp>
        <p:nvSpPr>
          <p:cNvPr id="5" name="Foliennummernplatzhalter 5">
            <a:extLst>
              <a:ext uri="{FF2B5EF4-FFF2-40B4-BE49-F238E27FC236}">
                <a16:creationId xmlns:a16="http://schemas.microsoft.com/office/drawing/2014/main" id="{CCB33071-6212-77D8-7F72-F693EA3537C2}"/>
              </a:ext>
            </a:extLst>
          </p:cNvPr>
          <p:cNvSpPr>
            <a:spLocks noGrp="1"/>
          </p:cNvSpPr>
          <p:nvPr>
            <p:ph type="sldNum" sz="quarter" idx="12"/>
          </p:nvPr>
        </p:nvSpPr>
        <p:spPr>
          <a:xfrm>
            <a:off x="8256350" y="6084165"/>
            <a:ext cx="2974127" cy="180005"/>
          </a:xfrm>
        </p:spPr>
        <p:txBody>
          <a:bodyPr/>
          <a:lstStyle>
            <a:lvl1pPr>
              <a:defRPr/>
            </a:lvl1pPr>
          </a:lstStyle>
          <a:p>
            <a:pPr>
              <a:defRPr/>
            </a:pPr>
            <a:fld id="{2307F3D1-6ACB-8D41-A650-7BF1BA29D072}" type="slidenum">
              <a:rPr lang="de-DE" altLang="de-DE"/>
              <a:pPr>
                <a:defRPr/>
              </a:pPr>
              <a:t>‹Nr.›</a:t>
            </a:fld>
            <a:endParaRPr lang="de-DE" altLang="de-DE"/>
          </a:p>
        </p:txBody>
      </p:sp>
      <p:sp>
        <p:nvSpPr>
          <p:cNvPr id="20" name="Titelplatzhalter 1">
            <a:extLst>
              <a:ext uri="{FF2B5EF4-FFF2-40B4-BE49-F238E27FC236}">
                <a16:creationId xmlns:a16="http://schemas.microsoft.com/office/drawing/2014/main" id="{8452BEDE-9479-4B65-1D05-1A91D0EFACDD}"/>
              </a:ext>
            </a:extLst>
          </p:cNvPr>
          <p:cNvSpPr>
            <a:spLocks noGrp="1" noChangeArrowheads="1"/>
          </p:cNvSpPr>
          <p:nvPr>
            <p:ph type="title" hasCustomPrompt="1"/>
          </p:nvPr>
        </p:nvSpPr>
        <p:spPr bwMode="auto">
          <a:xfrm>
            <a:off x="252000" y="522000"/>
            <a:ext cx="8028057"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a:t>01.02.2024</a:t>
            </a:r>
          </a:p>
        </p:txBody>
      </p:sp>
      <p:sp>
        <p:nvSpPr>
          <p:cNvPr id="23" name="Textplatzhalter 22">
            <a:extLst>
              <a:ext uri="{FF2B5EF4-FFF2-40B4-BE49-F238E27FC236}">
                <a16:creationId xmlns:a16="http://schemas.microsoft.com/office/drawing/2014/main" id="{74CF26EB-4584-FB43-3E90-7734713CC447}"/>
              </a:ext>
            </a:extLst>
          </p:cNvPr>
          <p:cNvSpPr>
            <a:spLocks noGrp="1"/>
          </p:cNvSpPr>
          <p:nvPr>
            <p:ph type="body" sz="quarter" idx="16" hasCustomPrompt="1"/>
          </p:nvPr>
        </p:nvSpPr>
        <p:spPr>
          <a:xfrm>
            <a:off x="272138" y="1763999"/>
            <a:ext cx="8663044" cy="4106575"/>
          </a:xfrm>
        </p:spPr>
        <p:txBody>
          <a:bodyPr/>
          <a:lstStyle>
            <a:lvl1pPr>
              <a:lnSpc>
                <a:spcPts val="3700"/>
              </a:lnSpc>
              <a:spcAft>
                <a:spcPts val="0"/>
              </a:spcAft>
              <a:defRPr sz="3100" b="1"/>
            </a:lvl1pPr>
          </a:lstStyle>
          <a:p>
            <a:pPr lvl="0"/>
            <a:r>
              <a:rPr lang="de-DE" dirty="0"/>
              <a:t>Titelseite der Präsentation </a:t>
            </a:r>
          </a:p>
          <a:p>
            <a:pPr lvl="0"/>
            <a:r>
              <a:rPr lang="de-DE" dirty="0"/>
              <a:t>Den Untertitel bitte händisch als nicht-fett formatieren.</a:t>
            </a:r>
          </a:p>
        </p:txBody>
      </p:sp>
      <p:pic>
        <p:nvPicPr>
          <p:cNvPr id="7" name="Picture 11" descr="UniHei_Logo_4C_small">
            <a:extLst>
              <a:ext uri="{FF2B5EF4-FFF2-40B4-BE49-F238E27FC236}">
                <a16:creationId xmlns:a16="http://schemas.microsoft.com/office/drawing/2014/main" id="{E85322EC-8F40-8DD4-3AC9-93C4017578D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248775" y="261938"/>
            <a:ext cx="17272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055564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Fußzeilenplatzhalter 4">
            <a:extLst>
              <a:ext uri="{FF2B5EF4-FFF2-40B4-BE49-F238E27FC236}">
                <a16:creationId xmlns:a16="http://schemas.microsoft.com/office/drawing/2014/main" id="{1CE41D9A-FBAE-6E98-6F59-53B5BD310775}"/>
              </a:ext>
            </a:extLst>
          </p:cNvPr>
          <p:cNvSpPr>
            <a:spLocks noGrp="1"/>
          </p:cNvSpPr>
          <p:nvPr>
            <p:ph type="ftr" sz="quarter" idx="10"/>
          </p:nvPr>
        </p:nvSpPr>
        <p:spPr>
          <a:ln/>
        </p:spPr>
        <p:txBody>
          <a:bodyPr/>
          <a:lstStyle>
            <a:lvl1pPr>
              <a:defRPr/>
            </a:lvl1pPr>
          </a:lstStyle>
          <a:p>
            <a:pPr>
              <a:defRPr/>
            </a:pPr>
            <a:r>
              <a:rPr lang="de-DE" altLang="de-DE"/>
              <a:t>Institut / Titel / Verantwortlicher / Position</a:t>
            </a:r>
          </a:p>
        </p:txBody>
      </p:sp>
      <p:sp>
        <p:nvSpPr>
          <p:cNvPr id="5" name="Foliennummernplatzhalter 5">
            <a:extLst>
              <a:ext uri="{FF2B5EF4-FFF2-40B4-BE49-F238E27FC236}">
                <a16:creationId xmlns:a16="http://schemas.microsoft.com/office/drawing/2014/main" id="{C9AB46FA-B4BE-2CDA-CAA7-73F390CCFA55}"/>
              </a:ext>
            </a:extLst>
          </p:cNvPr>
          <p:cNvSpPr>
            <a:spLocks noGrp="1"/>
          </p:cNvSpPr>
          <p:nvPr>
            <p:ph type="sldNum" sz="quarter" idx="11"/>
          </p:nvPr>
        </p:nvSpPr>
        <p:spPr>
          <a:ln/>
        </p:spPr>
        <p:txBody>
          <a:bodyPr/>
          <a:lstStyle>
            <a:lvl1pPr>
              <a:defRPr/>
            </a:lvl1pPr>
          </a:lstStyle>
          <a:p>
            <a:pPr>
              <a:defRPr/>
            </a:pPr>
            <a:fld id="{C9613C6F-DB5E-D242-97DD-5F0787C2CE5F}" type="slidenum">
              <a:rPr lang="de-DE" altLang="de-DE"/>
              <a:pPr>
                <a:defRPr/>
              </a:pPr>
              <a:t>‹Nr.›</a:t>
            </a:fld>
            <a:endParaRPr lang="de-DE" altLang="de-DE"/>
          </a:p>
        </p:txBody>
      </p:sp>
      <p:sp>
        <p:nvSpPr>
          <p:cNvPr id="8" name="Titelplatzhalter 10">
            <a:extLst>
              <a:ext uri="{FF2B5EF4-FFF2-40B4-BE49-F238E27FC236}">
                <a16:creationId xmlns:a16="http://schemas.microsoft.com/office/drawing/2014/main" id="{4E1910F1-DFDB-743B-5B2E-FE8F2577E84B}"/>
              </a:ext>
            </a:extLst>
          </p:cNvPr>
          <p:cNvSpPr>
            <a:spLocks noGrp="1"/>
          </p:cNvSpPr>
          <p:nvPr>
            <p:ph type="title"/>
          </p:nvPr>
        </p:nvSpPr>
        <p:spPr>
          <a:xfrm>
            <a:off x="252000" y="522000"/>
            <a:ext cx="8683200" cy="720000"/>
          </a:xfrm>
          <a:prstGeom prst="rect">
            <a:avLst/>
          </a:prstGeom>
        </p:spPr>
        <p:txBody>
          <a:bodyPr vert="horz" lIns="0" tIns="0" rIns="0" bIns="0" rtlCol="0" anchor="t">
            <a:normAutofit/>
          </a:bodyPr>
          <a:lstStyle/>
          <a:p>
            <a:r>
              <a:rPr lang="de-DE" altLang="de-DE"/>
              <a:t>Mastertitelformat bearbeiten</a:t>
            </a:r>
            <a:endParaRPr lang="de-DE" altLang="de-DE" dirty="0"/>
          </a:p>
        </p:txBody>
      </p:sp>
      <p:sp>
        <p:nvSpPr>
          <p:cNvPr id="12" name="Textplatzhalter 11">
            <a:extLst>
              <a:ext uri="{FF2B5EF4-FFF2-40B4-BE49-F238E27FC236}">
                <a16:creationId xmlns:a16="http://schemas.microsoft.com/office/drawing/2014/main" id="{F40CE2F0-55F3-5C42-81A5-E41058B6BED8}"/>
              </a:ext>
            </a:extLst>
          </p:cNvPr>
          <p:cNvSpPr>
            <a:spLocks noGrp="1"/>
          </p:cNvSpPr>
          <p:nvPr>
            <p:ph type="body" sz="quarter" idx="12" hasCustomPrompt="1"/>
          </p:nvPr>
        </p:nvSpPr>
        <p:spPr>
          <a:xfrm>
            <a:off x="273600" y="1764000"/>
            <a:ext cx="8665200" cy="4107600"/>
          </a:xfrm>
        </p:spPr>
        <p:txBody>
          <a:bodyPr/>
          <a:lstStyle>
            <a:lvl1pPr indent="-248400">
              <a:spcAft>
                <a:spcPts val="755"/>
              </a:spcAft>
              <a:defRPr/>
            </a:lvl1pPr>
            <a:lvl2pPr marL="248400" indent="-248400">
              <a:spcAft>
                <a:spcPts val="755"/>
              </a:spcAft>
              <a:defRPr/>
            </a:lvl2pPr>
            <a:lvl3pPr indent="-248400">
              <a:spcAft>
                <a:spcPts val="755"/>
              </a:spcAft>
              <a:defRPr/>
            </a:lvl3pPr>
            <a:lvl4pPr indent="-248400">
              <a:spcAft>
                <a:spcPts val="755"/>
              </a:spcAft>
              <a:defRPr/>
            </a:lvl4pPr>
            <a:lvl5pPr indent="-248400">
              <a:spcAft>
                <a:spcPts val="755"/>
              </a:spcAft>
              <a:defRPr/>
            </a:lvl5pPr>
          </a:lstStyle>
          <a:p>
            <a:pPr lvl="0"/>
            <a:r>
              <a:rPr lang="de-DE" dirty="0"/>
              <a:t>Text hinzufügen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55790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Fußzeilenplatzhalter 4">
            <a:extLst>
              <a:ext uri="{FF2B5EF4-FFF2-40B4-BE49-F238E27FC236}">
                <a16:creationId xmlns:a16="http://schemas.microsoft.com/office/drawing/2014/main" id="{43688D53-A90F-F8C3-9879-ACA9BC28A66E}"/>
              </a:ext>
            </a:extLst>
          </p:cNvPr>
          <p:cNvSpPr>
            <a:spLocks noGrp="1"/>
          </p:cNvSpPr>
          <p:nvPr>
            <p:ph type="ftr" sz="quarter" idx="10"/>
          </p:nvPr>
        </p:nvSpPr>
        <p:spPr>
          <a:ln/>
        </p:spPr>
        <p:txBody>
          <a:bodyPr/>
          <a:lstStyle>
            <a:lvl1pPr>
              <a:defRPr/>
            </a:lvl1pPr>
          </a:lstStyle>
          <a:p>
            <a:pPr>
              <a:defRPr/>
            </a:pPr>
            <a:r>
              <a:rPr lang="de-DE" altLang="de-DE"/>
              <a:t>Institut / Titel / Verantwortlicher / Position</a:t>
            </a:r>
          </a:p>
        </p:txBody>
      </p:sp>
      <p:sp>
        <p:nvSpPr>
          <p:cNvPr id="4" name="Foliennummernplatzhalter 5">
            <a:extLst>
              <a:ext uri="{FF2B5EF4-FFF2-40B4-BE49-F238E27FC236}">
                <a16:creationId xmlns:a16="http://schemas.microsoft.com/office/drawing/2014/main" id="{4AC360C9-6B35-D3EB-DB80-2C6CFA861016}"/>
              </a:ext>
            </a:extLst>
          </p:cNvPr>
          <p:cNvSpPr>
            <a:spLocks noGrp="1"/>
          </p:cNvSpPr>
          <p:nvPr>
            <p:ph type="sldNum" sz="quarter" idx="11"/>
          </p:nvPr>
        </p:nvSpPr>
        <p:spPr>
          <a:ln/>
        </p:spPr>
        <p:txBody>
          <a:bodyPr/>
          <a:lstStyle>
            <a:lvl1pPr>
              <a:defRPr/>
            </a:lvl1pPr>
          </a:lstStyle>
          <a:p>
            <a:pPr>
              <a:defRPr/>
            </a:pPr>
            <a:fld id="{087C979F-D672-BC41-A25C-D39FC820935F}" type="slidenum">
              <a:rPr lang="de-DE" altLang="de-DE"/>
              <a:pPr>
                <a:defRPr/>
              </a:pPr>
              <a:t>‹Nr.›</a:t>
            </a:fld>
            <a:endParaRPr lang="de-DE" altLang="de-DE"/>
          </a:p>
        </p:txBody>
      </p:sp>
      <p:sp>
        <p:nvSpPr>
          <p:cNvPr id="5" name="Titelplatzhalter 10">
            <a:extLst>
              <a:ext uri="{FF2B5EF4-FFF2-40B4-BE49-F238E27FC236}">
                <a16:creationId xmlns:a16="http://schemas.microsoft.com/office/drawing/2014/main" id="{05E34213-C15D-9A58-921B-1B639D86D702}"/>
              </a:ext>
            </a:extLst>
          </p:cNvPr>
          <p:cNvSpPr>
            <a:spLocks noGrp="1"/>
          </p:cNvSpPr>
          <p:nvPr>
            <p:ph type="title"/>
          </p:nvPr>
        </p:nvSpPr>
        <p:spPr>
          <a:xfrm>
            <a:off x="252000" y="522000"/>
            <a:ext cx="8683200" cy="720000"/>
          </a:xfrm>
          <a:prstGeom prst="rect">
            <a:avLst/>
          </a:prstGeom>
        </p:spPr>
        <p:txBody>
          <a:bodyPr vert="horz" lIns="0" tIns="0" rIns="0" bIns="0" rtlCol="0" anchor="t">
            <a:normAutofit/>
          </a:bodyPr>
          <a:lstStyle/>
          <a:p>
            <a:r>
              <a:rPr lang="de-DE" altLang="de-DE"/>
              <a:t>Mastertitelformat bearbeiten</a:t>
            </a:r>
            <a:endParaRPr lang="de-DE" altLang="de-DE" dirty="0"/>
          </a:p>
        </p:txBody>
      </p:sp>
    </p:spTree>
    <p:extLst>
      <p:ext uri="{BB962C8B-B14F-4D97-AF65-F5344CB8AC3E}">
        <p14:creationId xmlns:p14="http://schemas.microsoft.com/office/powerpoint/2010/main" val="149104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4">
            <a:extLst>
              <a:ext uri="{FF2B5EF4-FFF2-40B4-BE49-F238E27FC236}">
                <a16:creationId xmlns:a16="http://schemas.microsoft.com/office/drawing/2014/main" id="{D1E5CC60-DDEC-8F50-4E1E-A6D808C870DA}"/>
              </a:ext>
            </a:extLst>
          </p:cNvPr>
          <p:cNvSpPr>
            <a:spLocks noGrp="1"/>
          </p:cNvSpPr>
          <p:nvPr>
            <p:ph type="ftr" sz="quarter" idx="10"/>
          </p:nvPr>
        </p:nvSpPr>
        <p:spPr>
          <a:ln/>
        </p:spPr>
        <p:txBody>
          <a:bodyPr/>
          <a:lstStyle>
            <a:lvl1pPr>
              <a:defRPr/>
            </a:lvl1pPr>
          </a:lstStyle>
          <a:p>
            <a:pPr>
              <a:defRPr/>
            </a:pPr>
            <a:r>
              <a:rPr lang="de-DE" altLang="de-DE"/>
              <a:t>Institut / Titel / Verantwortlicher / Position</a:t>
            </a:r>
          </a:p>
        </p:txBody>
      </p:sp>
      <p:sp>
        <p:nvSpPr>
          <p:cNvPr id="3" name="Foliennummernplatzhalter 5">
            <a:extLst>
              <a:ext uri="{FF2B5EF4-FFF2-40B4-BE49-F238E27FC236}">
                <a16:creationId xmlns:a16="http://schemas.microsoft.com/office/drawing/2014/main" id="{7CE1F554-CF84-2288-EA1A-0D2CAB2065FF}"/>
              </a:ext>
            </a:extLst>
          </p:cNvPr>
          <p:cNvSpPr>
            <a:spLocks noGrp="1"/>
          </p:cNvSpPr>
          <p:nvPr>
            <p:ph type="sldNum" sz="quarter" idx="11"/>
          </p:nvPr>
        </p:nvSpPr>
        <p:spPr>
          <a:ln/>
        </p:spPr>
        <p:txBody>
          <a:bodyPr/>
          <a:lstStyle>
            <a:lvl1pPr>
              <a:defRPr/>
            </a:lvl1pPr>
          </a:lstStyle>
          <a:p>
            <a:pPr>
              <a:defRPr/>
            </a:pPr>
            <a:fld id="{7C3CBF76-954A-794C-88A1-CEE552FDA884}" type="slidenum">
              <a:rPr lang="de-DE" altLang="de-DE"/>
              <a:pPr>
                <a:defRPr/>
              </a:pPr>
              <a:t>‹Nr.›</a:t>
            </a:fld>
            <a:endParaRPr lang="de-DE" altLang="de-DE"/>
          </a:p>
        </p:txBody>
      </p:sp>
    </p:spTree>
    <p:extLst>
      <p:ext uri="{BB962C8B-B14F-4D97-AF65-F5344CB8AC3E}">
        <p14:creationId xmlns:p14="http://schemas.microsoft.com/office/powerpoint/2010/main" val="334969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elfolie">
    <p:spTree>
      <p:nvGrpSpPr>
        <p:cNvPr id="1" name=""/>
        <p:cNvGrpSpPr/>
        <p:nvPr/>
      </p:nvGrpSpPr>
      <p:grpSpPr>
        <a:xfrm>
          <a:off x="0" y="0"/>
          <a:ext cx="0" cy="0"/>
          <a:chOff x="0" y="0"/>
          <a:chExt cx="0" cy="0"/>
        </a:xfrm>
      </p:grpSpPr>
      <p:sp>
        <p:nvSpPr>
          <p:cNvPr id="4" name="Fußzeilenplatzhalter 4">
            <a:extLst>
              <a:ext uri="{FF2B5EF4-FFF2-40B4-BE49-F238E27FC236}">
                <a16:creationId xmlns:a16="http://schemas.microsoft.com/office/drawing/2014/main" id="{9D93D75C-569B-391D-C946-EF7B345E35E1}"/>
              </a:ext>
            </a:extLst>
          </p:cNvPr>
          <p:cNvSpPr>
            <a:spLocks noGrp="1"/>
          </p:cNvSpPr>
          <p:nvPr>
            <p:ph type="ftr" sz="quarter" idx="11"/>
          </p:nvPr>
        </p:nvSpPr>
        <p:spPr/>
        <p:txBody>
          <a:bodyPr/>
          <a:lstStyle>
            <a:lvl1pPr>
              <a:defRPr/>
            </a:lvl1pPr>
          </a:lstStyle>
          <a:p>
            <a:pPr>
              <a:defRPr/>
            </a:pPr>
            <a:r>
              <a:rPr lang="de-DE" altLang="de-DE"/>
              <a:t>Institut / Titel / Verantwortlicher / Position</a:t>
            </a:r>
          </a:p>
        </p:txBody>
      </p:sp>
      <p:sp>
        <p:nvSpPr>
          <p:cNvPr id="5" name="Foliennummernplatzhalter 5">
            <a:extLst>
              <a:ext uri="{FF2B5EF4-FFF2-40B4-BE49-F238E27FC236}">
                <a16:creationId xmlns:a16="http://schemas.microsoft.com/office/drawing/2014/main" id="{CCB33071-6212-77D8-7F72-F693EA3537C2}"/>
              </a:ext>
            </a:extLst>
          </p:cNvPr>
          <p:cNvSpPr>
            <a:spLocks noGrp="1"/>
          </p:cNvSpPr>
          <p:nvPr>
            <p:ph type="sldNum" sz="quarter" idx="12"/>
          </p:nvPr>
        </p:nvSpPr>
        <p:spPr>
          <a:xfrm>
            <a:off x="8256350" y="6084165"/>
            <a:ext cx="2974127" cy="180005"/>
          </a:xfrm>
        </p:spPr>
        <p:txBody>
          <a:bodyPr/>
          <a:lstStyle>
            <a:lvl1pPr>
              <a:defRPr/>
            </a:lvl1pPr>
          </a:lstStyle>
          <a:p>
            <a:pPr>
              <a:defRPr/>
            </a:pPr>
            <a:fld id="{2307F3D1-6ACB-8D41-A650-7BF1BA29D072}" type="slidenum">
              <a:rPr lang="de-DE" altLang="de-DE"/>
              <a:pPr>
                <a:defRPr/>
              </a:pPr>
              <a:t>‹Nr.›</a:t>
            </a:fld>
            <a:endParaRPr lang="de-DE" altLang="de-DE"/>
          </a:p>
        </p:txBody>
      </p:sp>
      <p:pic>
        <p:nvPicPr>
          <p:cNvPr id="7" name="Picture 11" descr="UniHei_Logo_4C_small">
            <a:extLst>
              <a:ext uri="{FF2B5EF4-FFF2-40B4-BE49-F238E27FC236}">
                <a16:creationId xmlns:a16="http://schemas.microsoft.com/office/drawing/2014/main" id="{E85322EC-8F40-8DD4-3AC9-93C4017578D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248775" y="261938"/>
            <a:ext cx="17272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platzhalter 22">
            <a:extLst>
              <a:ext uri="{FF2B5EF4-FFF2-40B4-BE49-F238E27FC236}">
                <a16:creationId xmlns:a16="http://schemas.microsoft.com/office/drawing/2014/main" id="{54C663A2-3360-C18B-3F12-3FC968D39099}"/>
              </a:ext>
            </a:extLst>
          </p:cNvPr>
          <p:cNvSpPr>
            <a:spLocks noGrp="1"/>
          </p:cNvSpPr>
          <p:nvPr>
            <p:ph type="body" sz="quarter" idx="16" hasCustomPrompt="1"/>
          </p:nvPr>
        </p:nvSpPr>
        <p:spPr>
          <a:xfrm>
            <a:off x="272138" y="1763999"/>
            <a:ext cx="8663044" cy="4106575"/>
          </a:xfrm>
          <a:prstGeom prst="rect">
            <a:avLst/>
          </a:prstGeom>
        </p:spPr>
        <p:txBody>
          <a:bodyPr lIns="0" tIns="0" rIns="0" bIns="0"/>
          <a:lstStyle>
            <a:lvl1pPr>
              <a:lnSpc>
                <a:spcPts val="3700"/>
              </a:lnSpc>
              <a:defRPr sz="3100" b="1"/>
            </a:lvl1pPr>
          </a:lstStyle>
          <a:p>
            <a:pPr lvl="0"/>
            <a:r>
              <a:rPr lang="de-DE" dirty="0"/>
              <a:t>Titelmasterformat durch Klicken bearbeiten</a:t>
            </a:r>
          </a:p>
          <a:p>
            <a:pPr lvl="0"/>
            <a:r>
              <a:rPr lang="de-DE" dirty="0"/>
              <a:t>Den Untertitel bitte händisch als nicht-fett formatieren.</a:t>
            </a:r>
          </a:p>
        </p:txBody>
      </p:sp>
    </p:spTree>
    <p:extLst>
      <p:ext uri="{BB962C8B-B14F-4D97-AF65-F5344CB8AC3E}">
        <p14:creationId xmlns:p14="http://schemas.microsoft.com/office/powerpoint/2010/main" val="192243324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Fußzeilenplatzhalter 4">
            <a:extLst>
              <a:ext uri="{FF2B5EF4-FFF2-40B4-BE49-F238E27FC236}">
                <a16:creationId xmlns:a16="http://schemas.microsoft.com/office/drawing/2014/main" id="{1CE41D9A-FBAE-6E98-6F59-53B5BD310775}"/>
              </a:ext>
            </a:extLst>
          </p:cNvPr>
          <p:cNvSpPr>
            <a:spLocks noGrp="1"/>
          </p:cNvSpPr>
          <p:nvPr>
            <p:ph type="ftr" sz="quarter" idx="10"/>
          </p:nvPr>
        </p:nvSpPr>
        <p:spPr>
          <a:ln/>
        </p:spPr>
        <p:txBody>
          <a:bodyPr/>
          <a:lstStyle>
            <a:lvl1pPr>
              <a:defRPr/>
            </a:lvl1pPr>
          </a:lstStyle>
          <a:p>
            <a:pPr>
              <a:defRPr/>
            </a:pPr>
            <a:r>
              <a:rPr lang="de-DE" altLang="de-DE"/>
              <a:t>Institut / Titel / Verantwortlicher / Position</a:t>
            </a:r>
          </a:p>
        </p:txBody>
      </p:sp>
      <p:sp>
        <p:nvSpPr>
          <p:cNvPr id="5" name="Foliennummernplatzhalter 5">
            <a:extLst>
              <a:ext uri="{FF2B5EF4-FFF2-40B4-BE49-F238E27FC236}">
                <a16:creationId xmlns:a16="http://schemas.microsoft.com/office/drawing/2014/main" id="{C9AB46FA-B4BE-2CDA-CAA7-73F390CCFA55}"/>
              </a:ext>
            </a:extLst>
          </p:cNvPr>
          <p:cNvSpPr>
            <a:spLocks noGrp="1"/>
          </p:cNvSpPr>
          <p:nvPr>
            <p:ph type="sldNum" sz="quarter" idx="11"/>
          </p:nvPr>
        </p:nvSpPr>
        <p:spPr>
          <a:ln/>
        </p:spPr>
        <p:txBody>
          <a:bodyPr/>
          <a:lstStyle>
            <a:lvl1pPr>
              <a:defRPr/>
            </a:lvl1pPr>
          </a:lstStyle>
          <a:p>
            <a:pPr>
              <a:defRPr/>
            </a:pPr>
            <a:fld id="{C9613C6F-DB5E-D242-97DD-5F0787C2CE5F}" type="slidenum">
              <a:rPr lang="de-DE" altLang="de-DE"/>
              <a:pPr>
                <a:defRPr/>
              </a:pPr>
              <a:t>‹Nr.›</a:t>
            </a:fld>
            <a:endParaRPr lang="de-DE" altLang="de-DE"/>
          </a:p>
        </p:txBody>
      </p:sp>
      <p:sp>
        <p:nvSpPr>
          <p:cNvPr id="8" name="Titelplatzhalter 10">
            <a:extLst>
              <a:ext uri="{FF2B5EF4-FFF2-40B4-BE49-F238E27FC236}">
                <a16:creationId xmlns:a16="http://schemas.microsoft.com/office/drawing/2014/main" id="{4E1910F1-DFDB-743B-5B2E-FE8F2577E84B}"/>
              </a:ext>
            </a:extLst>
          </p:cNvPr>
          <p:cNvSpPr>
            <a:spLocks noGrp="1"/>
          </p:cNvSpPr>
          <p:nvPr>
            <p:ph type="title" hasCustomPrompt="1"/>
          </p:nvPr>
        </p:nvSpPr>
        <p:spPr>
          <a:xfrm>
            <a:off x="252000" y="522000"/>
            <a:ext cx="8683200" cy="720000"/>
          </a:xfrm>
          <a:prstGeom prst="rect">
            <a:avLst/>
          </a:prstGeom>
        </p:spPr>
        <p:txBody>
          <a:bodyPr vert="horz" lIns="0" tIns="0" rIns="0" bIns="0" rtlCol="0" anchor="t">
            <a:normAutofit/>
          </a:bodyPr>
          <a:lstStyle/>
          <a:p>
            <a:r>
              <a:rPr lang="de-DE" altLang="de-DE" dirty="0"/>
              <a:t>Inhaltsverzeichnis</a:t>
            </a:r>
          </a:p>
        </p:txBody>
      </p:sp>
      <p:sp>
        <p:nvSpPr>
          <p:cNvPr id="6" name="Textplatzhalter 5">
            <a:extLst>
              <a:ext uri="{FF2B5EF4-FFF2-40B4-BE49-F238E27FC236}">
                <a16:creationId xmlns:a16="http://schemas.microsoft.com/office/drawing/2014/main" id="{E610F69C-B5A5-94AA-9B57-68C1971BD4FA}"/>
              </a:ext>
            </a:extLst>
          </p:cNvPr>
          <p:cNvSpPr>
            <a:spLocks noGrp="1"/>
          </p:cNvSpPr>
          <p:nvPr>
            <p:ph type="body" sz="quarter" idx="12" hasCustomPrompt="1"/>
          </p:nvPr>
        </p:nvSpPr>
        <p:spPr>
          <a:xfrm>
            <a:off x="273600" y="1764000"/>
            <a:ext cx="8661600" cy="4107600"/>
          </a:xfrm>
          <a:prstGeom prst="rect">
            <a:avLst/>
          </a:prstGeom>
        </p:spPr>
        <p:txBody>
          <a:bodyPr lIns="0" tIns="0" rIns="0" bIns="0"/>
          <a:lstStyle>
            <a:lvl1pPr marL="0" indent="-248400">
              <a:spcBef>
                <a:spcPts val="1260"/>
              </a:spcBef>
              <a:spcAft>
                <a:spcPts val="2520"/>
              </a:spcAft>
              <a:buFont typeface="+mj-lt"/>
              <a:buAutoNum type="arabicPeriod"/>
              <a:defRPr b="1"/>
            </a:lvl1pPr>
            <a:lvl2pPr marL="1440000" indent="-248400">
              <a:spcAft>
                <a:spcPts val="750"/>
              </a:spcAft>
              <a:buFont typeface="+mj-lt"/>
              <a:buAutoNum type="arabicPeriod"/>
              <a:defRPr/>
            </a:lvl2pPr>
            <a:lvl3pPr marL="1980000" indent="-248400">
              <a:spcAft>
                <a:spcPts val="750"/>
              </a:spcAft>
              <a:buFont typeface="+mj-lt"/>
              <a:buAutoNum type="arabicPeriod"/>
              <a:defRPr/>
            </a:lvl3pPr>
            <a:lvl4pPr marL="2520000" indent="-248400">
              <a:spcAft>
                <a:spcPts val="750"/>
              </a:spcAft>
              <a:buFont typeface="+mj-lt"/>
              <a:buAutoNum type="arabicPeriod"/>
              <a:defRPr/>
            </a:lvl4pPr>
            <a:lvl5pPr marL="3060000" indent="-248400">
              <a:spcAft>
                <a:spcPts val="750"/>
              </a:spcAft>
              <a:buFont typeface="+mj-lt"/>
              <a:buAutoNum type="arabicPeriod"/>
              <a:defRPr/>
            </a:lvl5pPr>
          </a:lstStyle>
          <a:p>
            <a:pPr lvl="0"/>
            <a:r>
              <a:rPr lang="de-DE" dirty="0"/>
              <a:t>Text hinzufügen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42714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Fußzeilenplatzhalter 4">
            <a:extLst>
              <a:ext uri="{FF2B5EF4-FFF2-40B4-BE49-F238E27FC236}">
                <a16:creationId xmlns:a16="http://schemas.microsoft.com/office/drawing/2014/main" id="{43688D53-A90F-F8C3-9879-ACA9BC28A66E}"/>
              </a:ext>
            </a:extLst>
          </p:cNvPr>
          <p:cNvSpPr>
            <a:spLocks noGrp="1"/>
          </p:cNvSpPr>
          <p:nvPr>
            <p:ph type="ftr" sz="quarter" idx="10"/>
          </p:nvPr>
        </p:nvSpPr>
        <p:spPr>
          <a:ln/>
        </p:spPr>
        <p:txBody>
          <a:bodyPr/>
          <a:lstStyle>
            <a:lvl1pPr>
              <a:defRPr/>
            </a:lvl1pPr>
          </a:lstStyle>
          <a:p>
            <a:pPr>
              <a:defRPr/>
            </a:pPr>
            <a:r>
              <a:rPr lang="de-DE" altLang="de-DE"/>
              <a:t>Institut / Titel / Verantwortlicher / Position</a:t>
            </a:r>
          </a:p>
        </p:txBody>
      </p:sp>
      <p:sp>
        <p:nvSpPr>
          <p:cNvPr id="4" name="Foliennummernplatzhalter 5">
            <a:extLst>
              <a:ext uri="{FF2B5EF4-FFF2-40B4-BE49-F238E27FC236}">
                <a16:creationId xmlns:a16="http://schemas.microsoft.com/office/drawing/2014/main" id="{4AC360C9-6B35-D3EB-DB80-2C6CFA861016}"/>
              </a:ext>
            </a:extLst>
          </p:cNvPr>
          <p:cNvSpPr>
            <a:spLocks noGrp="1"/>
          </p:cNvSpPr>
          <p:nvPr>
            <p:ph type="sldNum" sz="quarter" idx="11"/>
          </p:nvPr>
        </p:nvSpPr>
        <p:spPr>
          <a:ln/>
        </p:spPr>
        <p:txBody>
          <a:bodyPr/>
          <a:lstStyle>
            <a:lvl1pPr>
              <a:defRPr/>
            </a:lvl1pPr>
          </a:lstStyle>
          <a:p>
            <a:pPr>
              <a:defRPr/>
            </a:pPr>
            <a:fld id="{087C979F-D672-BC41-A25C-D39FC820935F}" type="slidenum">
              <a:rPr lang="de-DE" altLang="de-DE"/>
              <a:pPr>
                <a:defRPr/>
              </a:pPr>
              <a:t>‹Nr.›</a:t>
            </a:fld>
            <a:endParaRPr lang="de-DE" altLang="de-DE"/>
          </a:p>
        </p:txBody>
      </p:sp>
      <p:sp>
        <p:nvSpPr>
          <p:cNvPr id="2" name="Titelplatzhalter 10">
            <a:extLst>
              <a:ext uri="{FF2B5EF4-FFF2-40B4-BE49-F238E27FC236}">
                <a16:creationId xmlns:a16="http://schemas.microsoft.com/office/drawing/2014/main" id="{E90CEBBC-50D1-FC7A-042D-B08194C5DA4B}"/>
              </a:ext>
            </a:extLst>
          </p:cNvPr>
          <p:cNvSpPr>
            <a:spLocks noGrp="1"/>
          </p:cNvSpPr>
          <p:nvPr>
            <p:ph type="title" hasCustomPrompt="1"/>
          </p:nvPr>
        </p:nvSpPr>
        <p:spPr>
          <a:xfrm>
            <a:off x="252000" y="522000"/>
            <a:ext cx="8683200" cy="720000"/>
          </a:xfrm>
          <a:prstGeom prst="rect">
            <a:avLst/>
          </a:prstGeom>
        </p:spPr>
        <p:txBody>
          <a:bodyPr vert="horz" lIns="0" tIns="0" rIns="0" bIns="0" rtlCol="0" anchor="t">
            <a:normAutofit/>
          </a:bodyPr>
          <a:lstStyle/>
          <a:p>
            <a:r>
              <a:rPr lang="de-DE" altLang="de-DE" dirty="0"/>
              <a:t>Inhaltsverzeichnis</a:t>
            </a:r>
          </a:p>
        </p:txBody>
      </p:sp>
    </p:spTree>
    <p:extLst>
      <p:ext uri="{BB962C8B-B14F-4D97-AF65-F5344CB8AC3E}">
        <p14:creationId xmlns:p14="http://schemas.microsoft.com/office/powerpoint/2010/main" val="413753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hne-Logo">
    <p:spTree>
      <p:nvGrpSpPr>
        <p:cNvPr id="1" name=""/>
        <p:cNvGrpSpPr/>
        <p:nvPr/>
      </p:nvGrpSpPr>
      <p:grpSpPr>
        <a:xfrm>
          <a:off x="0" y="0"/>
          <a:ext cx="0" cy="0"/>
          <a:chOff x="0" y="0"/>
          <a:chExt cx="0" cy="0"/>
        </a:xfrm>
      </p:grpSpPr>
      <p:sp>
        <p:nvSpPr>
          <p:cNvPr id="5" name="Inhaltsplatzhalter 6">
            <a:extLst>
              <a:ext uri="{FF2B5EF4-FFF2-40B4-BE49-F238E27FC236}">
                <a16:creationId xmlns:a16="http://schemas.microsoft.com/office/drawing/2014/main" id="{1C3A65B0-0512-2DAA-74F9-6D70990EC315}"/>
              </a:ext>
            </a:extLst>
          </p:cNvPr>
          <p:cNvSpPr>
            <a:spLocks noGrp="1"/>
          </p:cNvSpPr>
          <p:nvPr>
            <p:ph sz="quarter" idx="12" hasCustomPrompt="1"/>
          </p:nvPr>
        </p:nvSpPr>
        <p:spPr>
          <a:xfrm>
            <a:off x="0" y="0"/>
            <a:ext cx="11520488" cy="6480175"/>
          </a:xfrm>
          <a:prstGeom prst="rect">
            <a:avLst/>
          </a:prstGeom>
        </p:spPr>
        <p:txBody>
          <a:bodyPr/>
          <a:lstStyle>
            <a:lvl1pPr>
              <a:lnSpc>
                <a:spcPct val="100000"/>
              </a:lnSpc>
              <a:defRPr sz="1800"/>
            </a:lvl1pPr>
          </a:lstStyle>
          <a:p>
            <a:pPr lvl="0"/>
            <a:r>
              <a:rPr lang="de-DE" dirty="0"/>
              <a:t>Text hinzufügen</a:t>
            </a:r>
          </a:p>
        </p:txBody>
      </p:sp>
      <p:sp>
        <p:nvSpPr>
          <p:cNvPr id="3" name="Fußzeilenplatzhalter 4">
            <a:extLst>
              <a:ext uri="{FF2B5EF4-FFF2-40B4-BE49-F238E27FC236}">
                <a16:creationId xmlns:a16="http://schemas.microsoft.com/office/drawing/2014/main" id="{43688D53-A90F-F8C3-9879-ACA9BC28A66E}"/>
              </a:ext>
            </a:extLst>
          </p:cNvPr>
          <p:cNvSpPr>
            <a:spLocks noGrp="1"/>
          </p:cNvSpPr>
          <p:nvPr>
            <p:ph type="ftr" sz="quarter" idx="10"/>
          </p:nvPr>
        </p:nvSpPr>
        <p:spPr>
          <a:ln/>
        </p:spPr>
        <p:txBody>
          <a:bodyPr/>
          <a:lstStyle>
            <a:lvl1pPr>
              <a:defRPr/>
            </a:lvl1pPr>
          </a:lstStyle>
          <a:p>
            <a:pPr>
              <a:defRPr/>
            </a:pPr>
            <a:r>
              <a:rPr lang="de-DE" altLang="de-DE"/>
              <a:t>Institut / Titel / Verantwortlicher / Position</a:t>
            </a:r>
          </a:p>
        </p:txBody>
      </p:sp>
      <p:sp>
        <p:nvSpPr>
          <p:cNvPr id="4" name="Foliennummernplatzhalter 5">
            <a:extLst>
              <a:ext uri="{FF2B5EF4-FFF2-40B4-BE49-F238E27FC236}">
                <a16:creationId xmlns:a16="http://schemas.microsoft.com/office/drawing/2014/main" id="{4AC360C9-6B35-D3EB-DB80-2C6CFA861016}"/>
              </a:ext>
            </a:extLst>
          </p:cNvPr>
          <p:cNvSpPr>
            <a:spLocks noGrp="1"/>
          </p:cNvSpPr>
          <p:nvPr>
            <p:ph type="sldNum" sz="quarter" idx="11"/>
          </p:nvPr>
        </p:nvSpPr>
        <p:spPr>
          <a:ln/>
        </p:spPr>
        <p:txBody>
          <a:bodyPr/>
          <a:lstStyle>
            <a:lvl1pPr>
              <a:defRPr/>
            </a:lvl1pPr>
          </a:lstStyle>
          <a:p>
            <a:pPr>
              <a:defRPr/>
            </a:pPr>
            <a:fld id="{087C979F-D672-BC41-A25C-D39FC820935F}" type="slidenum">
              <a:rPr lang="de-DE" altLang="de-DE"/>
              <a:pPr>
                <a:defRPr/>
              </a:pPr>
              <a:t>‹Nr.›</a:t>
            </a:fld>
            <a:endParaRPr lang="de-DE" altLang="de-DE"/>
          </a:p>
        </p:txBody>
      </p:sp>
      <p:sp>
        <p:nvSpPr>
          <p:cNvPr id="2" name="Titelplatzhalter 10">
            <a:extLst>
              <a:ext uri="{FF2B5EF4-FFF2-40B4-BE49-F238E27FC236}">
                <a16:creationId xmlns:a16="http://schemas.microsoft.com/office/drawing/2014/main" id="{E90CEBBC-50D1-FC7A-042D-B08194C5DA4B}"/>
              </a:ext>
            </a:extLst>
          </p:cNvPr>
          <p:cNvSpPr>
            <a:spLocks noGrp="1"/>
          </p:cNvSpPr>
          <p:nvPr>
            <p:ph type="title" hasCustomPrompt="1"/>
          </p:nvPr>
        </p:nvSpPr>
        <p:spPr>
          <a:xfrm>
            <a:off x="252000" y="522000"/>
            <a:ext cx="8683200" cy="720000"/>
          </a:xfrm>
          <a:prstGeom prst="rect">
            <a:avLst/>
          </a:prstGeom>
        </p:spPr>
        <p:txBody>
          <a:bodyPr vert="horz" lIns="0" tIns="0" rIns="0" bIns="0" rtlCol="0" anchor="t">
            <a:normAutofit/>
          </a:bodyPr>
          <a:lstStyle/>
          <a:p>
            <a:r>
              <a:rPr lang="de-DE" altLang="de-DE" dirty="0"/>
              <a:t>Titelmasterformat durch Klicken bearbeiten</a:t>
            </a:r>
          </a:p>
        </p:txBody>
      </p:sp>
    </p:spTree>
    <p:extLst>
      <p:ext uri="{BB962C8B-B14F-4D97-AF65-F5344CB8AC3E}">
        <p14:creationId xmlns:p14="http://schemas.microsoft.com/office/powerpoint/2010/main" val="4960928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platzhalter 2">
            <a:extLst>
              <a:ext uri="{FF2B5EF4-FFF2-40B4-BE49-F238E27FC236}">
                <a16:creationId xmlns:a16="http://schemas.microsoft.com/office/drawing/2014/main" id="{7B3F1925-AFAB-0AC3-30A1-F8A30AB111D1}"/>
              </a:ext>
            </a:extLst>
          </p:cNvPr>
          <p:cNvSpPr>
            <a:spLocks noGrp="1"/>
          </p:cNvSpPr>
          <p:nvPr>
            <p:ph type="body" idx="1"/>
          </p:nvPr>
        </p:nvSpPr>
        <p:spPr bwMode="auto">
          <a:xfrm>
            <a:off x="272012" y="1763999"/>
            <a:ext cx="8664026" cy="41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a:t>Text hinzufügen</a:t>
            </a:r>
          </a:p>
          <a:p>
            <a:pPr lvl="1"/>
            <a:r>
              <a:rPr lang="de-DE" altLang="de-DE" dirty="0"/>
              <a:t>Zweite Ebene</a:t>
            </a:r>
          </a:p>
          <a:p>
            <a:pPr lvl="2"/>
            <a:r>
              <a:rPr lang="de-DE" altLang="de-DE" dirty="0"/>
              <a:t>Dritte Ebene</a:t>
            </a:r>
          </a:p>
          <a:p>
            <a:pPr lvl="3"/>
            <a:r>
              <a:rPr lang="de-DE" altLang="de-DE" dirty="0"/>
              <a:t>Vierte Ebene</a:t>
            </a:r>
          </a:p>
          <a:p>
            <a:pPr lvl="4"/>
            <a:r>
              <a:rPr lang="de-DE" altLang="de-DE" dirty="0"/>
              <a:t>Fünfte Ebene</a:t>
            </a:r>
          </a:p>
        </p:txBody>
      </p:sp>
      <p:sp>
        <p:nvSpPr>
          <p:cNvPr id="5" name="Fußzeilenplatzhalter 4">
            <a:extLst>
              <a:ext uri="{FF2B5EF4-FFF2-40B4-BE49-F238E27FC236}">
                <a16:creationId xmlns:a16="http://schemas.microsoft.com/office/drawing/2014/main" id="{16A09F2B-CAF7-56F3-7ECD-885483B22395}"/>
              </a:ext>
            </a:extLst>
          </p:cNvPr>
          <p:cNvSpPr>
            <a:spLocks noGrp="1"/>
          </p:cNvSpPr>
          <p:nvPr>
            <p:ph type="ftr" sz="quarter" idx="3"/>
          </p:nvPr>
        </p:nvSpPr>
        <p:spPr bwMode="auto">
          <a:xfrm>
            <a:off x="288012" y="6084165"/>
            <a:ext cx="7296309" cy="180005"/>
          </a:xfrm>
          <a:prstGeom prst="rect">
            <a:avLst/>
          </a:prstGeom>
          <a:noFill/>
          <a:ln>
            <a:noFill/>
          </a:ln>
        </p:spPr>
        <p:txBody>
          <a:bodyPr vert="horz" wrap="square" lIns="0" tIns="0" rIns="0" bIns="0" numCol="1" anchor="b" anchorCtr="0" compatLnSpc="1">
            <a:prstTxWarp prst="textNoShape">
              <a:avLst/>
            </a:prstTxWarp>
          </a:bodyPr>
          <a:lstStyle>
            <a:lvl1pPr defTabSz="863585" eaLnBrk="1" hangingPunct="1">
              <a:lnSpc>
                <a:spcPts val="1260"/>
              </a:lnSpc>
              <a:defRPr sz="800">
                <a:latin typeface="Arial" charset="0"/>
                <a:cs typeface="Arial" charset="0"/>
              </a:defRPr>
            </a:lvl1pPr>
          </a:lstStyle>
          <a:p>
            <a:pPr>
              <a:defRPr/>
            </a:pPr>
            <a:r>
              <a:rPr lang="de-DE" altLang="de-DE" dirty="0"/>
              <a:t>Institut / Titel / Verantwortlicher / Position</a:t>
            </a:r>
          </a:p>
        </p:txBody>
      </p:sp>
      <p:sp>
        <p:nvSpPr>
          <p:cNvPr id="6" name="Foliennummernplatzhalter 5">
            <a:extLst>
              <a:ext uri="{FF2B5EF4-FFF2-40B4-BE49-F238E27FC236}">
                <a16:creationId xmlns:a16="http://schemas.microsoft.com/office/drawing/2014/main" id="{ED049FE4-3402-A497-4D99-02432AA2BE12}"/>
              </a:ext>
            </a:extLst>
          </p:cNvPr>
          <p:cNvSpPr>
            <a:spLocks noGrp="1"/>
          </p:cNvSpPr>
          <p:nvPr>
            <p:ph type="sldNum" sz="quarter" idx="4"/>
          </p:nvPr>
        </p:nvSpPr>
        <p:spPr bwMode="auto">
          <a:xfrm>
            <a:off x="8256350" y="6120165"/>
            <a:ext cx="2974127" cy="144004"/>
          </a:xfrm>
          <a:prstGeom prst="rect">
            <a:avLst/>
          </a:prstGeom>
          <a:noFill/>
          <a:ln>
            <a:noFill/>
          </a:ln>
        </p:spPr>
        <p:txBody>
          <a:bodyPr vert="horz" wrap="square" lIns="0" tIns="0" rIns="0" bIns="0" numCol="1" anchor="b" anchorCtr="0" compatLnSpc="1">
            <a:prstTxWarp prst="textNoShape">
              <a:avLst/>
            </a:prstTxWarp>
          </a:bodyPr>
          <a:lstStyle>
            <a:lvl1pPr algn="r" defTabSz="863585" eaLnBrk="1" hangingPunct="1">
              <a:lnSpc>
                <a:spcPts val="1260"/>
              </a:lnSpc>
              <a:defRPr sz="800"/>
            </a:lvl1pPr>
          </a:lstStyle>
          <a:p>
            <a:pPr>
              <a:defRPr/>
            </a:pPr>
            <a:fld id="{75618BA7-AD6A-9940-A51D-40AD5C883211}" type="slidenum">
              <a:rPr lang="de-DE" altLang="de-DE" smtClean="0"/>
              <a:pPr>
                <a:defRPr/>
              </a:pPr>
              <a:t>‹Nr.›</a:t>
            </a:fld>
            <a:endParaRPr lang="de-DE" altLang="de-DE" dirty="0"/>
          </a:p>
        </p:txBody>
      </p:sp>
      <p:pic>
        <p:nvPicPr>
          <p:cNvPr id="4" name="Picture 11" descr="UniHei_Logo_4C_small">
            <a:extLst>
              <a:ext uri="{FF2B5EF4-FFF2-40B4-BE49-F238E27FC236}">
                <a16:creationId xmlns:a16="http://schemas.microsoft.com/office/drawing/2014/main" id="{B681BABC-E906-8C9B-C205-6C7156B583B8}"/>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9248775" y="261938"/>
            <a:ext cx="17272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elplatzhalter 10">
            <a:extLst>
              <a:ext uri="{FF2B5EF4-FFF2-40B4-BE49-F238E27FC236}">
                <a16:creationId xmlns:a16="http://schemas.microsoft.com/office/drawing/2014/main" id="{3C998142-4D3B-2218-F921-776FC380B665}"/>
              </a:ext>
            </a:extLst>
          </p:cNvPr>
          <p:cNvSpPr>
            <a:spLocks noGrp="1"/>
          </p:cNvSpPr>
          <p:nvPr>
            <p:ph type="title"/>
          </p:nvPr>
        </p:nvSpPr>
        <p:spPr>
          <a:xfrm>
            <a:off x="252000" y="522000"/>
            <a:ext cx="8683200" cy="720000"/>
          </a:xfrm>
          <a:prstGeom prst="rect">
            <a:avLst/>
          </a:prstGeom>
        </p:spPr>
        <p:txBody>
          <a:bodyPr vert="horz" lIns="0" tIns="0" rIns="0" bIns="0" rtlCol="0" anchor="t">
            <a:normAutofit/>
          </a:bodyPr>
          <a:lstStyle/>
          <a:p>
            <a:r>
              <a:rPr lang="de-DE" altLang="de-DE" dirty="0"/>
              <a:t>Titelmasterformat durch Klicken bearbeiten</a:t>
            </a:r>
          </a:p>
        </p:txBody>
      </p:sp>
    </p:spTree>
  </p:cSld>
  <p:clrMap bg1="lt1" tx1="dk1" bg2="lt2" tx2="dk2" accent1="accent1" accent2="accent2" accent3="accent3" accent4="accent4" accent5="accent5" accent6="accent6" hlink="hlink" folHlink="folHlink"/>
  <p:sldLayoutIdLst>
    <p:sldLayoutId id="2147483721" r:id="rId1"/>
    <p:sldLayoutId id="2147483716" r:id="rId2"/>
    <p:sldLayoutId id="2147483717" r:id="rId3"/>
    <p:sldLayoutId id="2147483718" r:id="rId4"/>
  </p:sldLayoutIdLst>
  <p:hf hdr="0" dt="0"/>
  <p:txStyles>
    <p:titleStyle>
      <a:lvl1pPr algn="l" defTabSz="862040" rtl="0" eaLnBrk="1" fontAlgn="base" hangingPunct="1">
        <a:lnSpc>
          <a:spcPts val="2900"/>
        </a:lnSpc>
        <a:spcBef>
          <a:spcPct val="0"/>
        </a:spcBef>
        <a:spcAft>
          <a:spcPct val="0"/>
        </a:spcAft>
        <a:defRPr sz="2400" b="1" kern="1200">
          <a:solidFill>
            <a:schemeClr val="tx1"/>
          </a:solidFill>
          <a:latin typeface="Arial" charset="0"/>
          <a:ea typeface="+mj-ea"/>
          <a:cs typeface="+mj-cs"/>
        </a:defRPr>
      </a:lvl1pPr>
      <a:lvl2pPr algn="l" defTabSz="862040" rtl="0" eaLnBrk="1" fontAlgn="base" hangingPunct="1">
        <a:lnSpc>
          <a:spcPts val="2898"/>
        </a:lnSpc>
        <a:spcBef>
          <a:spcPct val="0"/>
        </a:spcBef>
        <a:spcAft>
          <a:spcPct val="0"/>
        </a:spcAft>
        <a:defRPr sz="2394" b="1">
          <a:solidFill>
            <a:schemeClr val="tx1"/>
          </a:solidFill>
          <a:latin typeface="Arial" charset="0"/>
        </a:defRPr>
      </a:lvl2pPr>
      <a:lvl3pPr algn="l" defTabSz="862040" rtl="0" eaLnBrk="1" fontAlgn="base" hangingPunct="1">
        <a:lnSpc>
          <a:spcPts val="2898"/>
        </a:lnSpc>
        <a:spcBef>
          <a:spcPct val="0"/>
        </a:spcBef>
        <a:spcAft>
          <a:spcPct val="0"/>
        </a:spcAft>
        <a:defRPr sz="2394" b="1">
          <a:solidFill>
            <a:schemeClr val="tx1"/>
          </a:solidFill>
          <a:latin typeface="Arial" charset="0"/>
        </a:defRPr>
      </a:lvl3pPr>
      <a:lvl4pPr algn="l" defTabSz="862040" rtl="0" eaLnBrk="1" fontAlgn="base" hangingPunct="1">
        <a:lnSpc>
          <a:spcPts val="2898"/>
        </a:lnSpc>
        <a:spcBef>
          <a:spcPct val="0"/>
        </a:spcBef>
        <a:spcAft>
          <a:spcPct val="0"/>
        </a:spcAft>
        <a:defRPr sz="2394" b="1">
          <a:solidFill>
            <a:schemeClr val="tx1"/>
          </a:solidFill>
          <a:latin typeface="Arial" charset="0"/>
        </a:defRPr>
      </a:lvl4pPr>
      <a:lvl5pPr algn="l" defTabSz="862040" rtl="0" eaLnBrk="1" fontAlgn="base" hangingPunct="1">
        <a:lnSpc>
          <a:spcPts val="2898"/>
        </a:lnSpc>
        <a:spcBef>
          <a:spcPct val="0"/>
        </a:spcBef>
        <a:spcAft>
          <a:spcPct val="0"/>
        </a:spcAft>
        <a:defRPr sz="2394" b="1">
          <a:solidFill>
            <a:schemeClr val="tx1"/>
          </a:solidFill>
          <a:latin typeface="Arial" charset="0"/>
        </a:defRPr>
      </a:lvl5pPr>
      <a:lvl6pPr marL="457193" algn="ctr" rtl="0" eaLnBrk="1" fontAlgn="base" hangingPunct="1">
        <a:spcBef>
          <a:spcPct val="0"/>
        </a:spcBef>
        <a:spcAft>
          <a:spcPct val="0"/>
        </a:spcAft>
        <a:defRPr sz="4400">
          <a:solidFill>
            <a:schemeClr val="tx1"/>
          </a:solidFill>
          <a:latin typeface="Calibri" pitchFamily="34" charset="0"/>
        </a:defRPr>
      </a:lvl6pPr>
      <a:lvl7pPr marL="914384" algn="ctr" rtl="0" eaLnBrk="1" fontAlgn="base" hangingPunct="1">
        <a:spcBef>
          <a:spcPct val="0"/>
        </a:spcBef>
        <a:spcAft>
          <a:spcPct val="0"/>
        </a:spcAft>
        <a:defRPr sz="4400">
          <a:solidFill>
            <a:schemeClr val="tx1"/>
          </a:solidFill>
          <a:latin typeface="Calibri" pitchFamily="34" charset="0"/>
        </a:defRPr>
      </a:lvl7pPr>
      <a:lvl8pPr marL="1371576" algn="ctr" rtl="0" eaLnBrk="1" fontAlgn="base" hangingPunct="1">
        <a:spcBef>
          <a:spcPct val="0"/>
        </a:spcBef>
        <a:spcAft>
          <a:spcPct val="0"/>
        </a:spcAft>
        <a:defRPr sz="4400">
          <a:solidFill>
            <a:schemeClr val="tx1"/>
          </a:solidFill>
          <a:latin typeface="Calibri" pitchFamily="34" charset="0"/>
        </a:defRPr>
      </a:lvl8pPr>
      <a:lvl9pPr marL="1828769" algn="ctr" rtl="0" eaLnBrk="1" fontAlgn="base" hangingPunct="1">
        <a:spcBef>
          <a:spcPct val="0"/>
        </a:spcBef>
        <a:spcAft>
          <a:spcPct val="0"/>
        </a:spcAft>
        <a:defRPr sz="4400">
          <a:solidFill>
            <a:schemeClr val="tx1"/>
          </a:solidFill>
          <a:latin typeface="Calibri" pitchFamily="34" charset="0"/>
        </a:defRPr>
      </a:lvl9pPr>
    </p:titleStyle>
    <p:bodyStyle>
      <a:lvl1pPr indent="-248400" algn="l" defTabSz="862040" rtl="0" eaLnBrk="1" fontAlgn="base" hangingPunct="1">
        <a:lnSpc>
          <a:spcPct val="100000"/>
        </a:lnSpc>
        <a:spcBef>
          <a:spcPct val="0"/>
        </a:spcBef>
        <a:spcAft>
          <a:spcPts val="755"/>
        </a:spcAft>
        <a:buFont typeface="Arial" panose="020B0604020202020204" pitchFamily="34" charset="0"/>
        <a:defRPr sz="1800" kern="1200">
          <a:solidFill>
            <a:schemeClr val="tx1"/>
          </a:solidFill>
          <a:latin typeface="Arial" charset="0"/>
          <a:ea typeface="+mn-ea"/>
          <a:cs typeface="+mn-cs"/>
        </a:defRPr>
      </a:lvl1pPr>
      <a:lvl2pPr marL="248400" indent="-248400" algn="l" defTabSz="862040" rtl="0" eaLnBrk="1" fontAlgn="base" hangingPunct="1">
        <a:lnSpc>
          <a:spcPct val="100000"/>
        </a:lnSpc>
        <a:spcBef>
          <a:spcPct val="0"/>
        </a:spcBef>
        <a:spcAft>
          <a:spcPts val="755"/>
        </a:spcAft>
        <a:buFont typeface="Arial" panose="020B0604020202020204" pitchFamily="34" charset="0"/>
        <a:buChar char="–"/>
        <a:defRPr sz="1800" kern="1200">
          <a:solidFill>
            <a:schemeClr val="tx1"/>
          </a:solidFill>
          <a:latin typeface="Arial" charset="0"/>
          <a:ea typeface="+mn-ea"/>
          <a:cs typeface="+mn-cs"/>
        </a:defRPr>
      </a:lvl2pPr>
      <a:lvl3pPr marL="428020" indent="-248400" algn="l" defTabSz="862040" rtl="0" eaLnBrk="1" fontAlgn="base" hangingPunct="1">
        <a:lnSpc>
          <a:spcPct val="100000"/>
        </a:lnSpc>
        <a:spcBef>
          <a:spcPct val="0"/>
        </a:spcBef>
        <a:spcAft>
          <a:spcPts val="755"/>
        </a:spcAft>
        <a:buFont typeface="Arial" panose="020B0604020202020204" pitchFamily="34" charset="0"/>
        <a:buChar char="•"/>
        <a:defRPr sz="1800" kern="1200">
          <a:solidFill>
            <a:schemeClr val="tx1"/>
          </a:solidFill>
          <a:latin typeface="Arial" charset="0"/>
          <a:ea typeface="+mn-ea"/>
          <a:cs typeface="+mn-cs"/>
        </a:defRPr>
      </a:lvl3pPr>
      <a:lvl4pPr marL="650030" indent="-248400" algn="l" defTabSz="862040" rtl="0" eaLnBrk="1" fontAlgn="base" hangingPunct="1">
        <a:lnSpc>
          <a:spcPct val="100000"/>
        </a:lnSpc>
        <a:spcBef>
          <a:spcPct val="0"/>
        </a:spcBef>
        <a:spcAft>
          <a:spcPts val="755"/>
        </a:spcAft>
        <a:buFont typeface="Arial" panose="020B0604020202020204" pitchFamily="34" charset="0"/>
        <a:buChar char="–"/>
        <a:defRPr sz="1800" kern="1200">
          <a:solidFill>
            <a:schemeClr val="tx1"/>
          </a:solidFill>
          <a:latin typeface="Arial" charset="0"/>
          <a:ea typeface="+mn-ea"/>
          <a:cs typeface="+mn-cs"/>
        </a:defRPr>
      </a:lvl4pPr>
      <a:lvl5pPr marL="868040" indent="-248400" algn="l" defTabSz="862040" rtl="0" eaLnBrk="1" fontAlgn="base" hangingPunct="1">
        <a:lnSpc>
          <a:spcPct val="100000"/>
        </a:lnSpc>
        <a:spcBef>
          <a:spcPct val="0"/>
        </a:spcBef>
        <a:spcAft>
          <a:spcPts val="755"/>
        </a:spcAft>
        <a:buFont typeface="Arial" panose="020B0604020202020204" pitchFamily="34" charset="0"/>
        <a:buChar char="»"/>
        <a:defRPr sz="1800" kern="1200">
          <a:solidFill>
            <a:schemeClr val="tx1"/>
          </a:solidFill>
          <a:latin typeface="Arial" charset="0"/>
          <a:ea typeface="+mn-ea"/>
          <a:cs typeface="+mn-cs"/>
        </a:defRPr>
      </a:lvl5pPr>
      <a:lvl6pPr marL="2514556"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1749"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8940"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6133"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de-DE"/>
      </a:defPPr>
      <a:lvl1pPr marL="0" algn="l" defTabSz="914384" rtl="0" eaLnBrk="1" latinLnBrk="0" hangingPunct="1">
        <a:defRPr sz="1800" kern="1200">
          <a:solidFill>
            <a:schemeClr val="tx1"/>
          </a:solidFill>
          <a:latin typeface="+mn-lt"/>
          <a:ea typeface="+mn-ea"/>
          <a:cs typeface="+mn-cs"/>
        </a:defRPr>
      </a:lvl1pPr>
      <a:lvl2pPr marL="457193"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6" algn="l" defTabSz="914384" rtl="0" eaLnBrk="1" latinLnBrk="0" hangingPunct="1">
        <a:defRPr sz="1800" kern="1200">
          <a:solidFill>
            <a:schemeClr val="tx1"/>
          </a:solidFill>
          <a:latin typeface="+mn-lt"/>
          <a:ea typeface="+mn-ea"/>
          <a:cs typeface="+mn-cs"/>
        </a:defRPr>
      </a:lvl4pPr>
      <a:lvl5pPr marL="1828769" algn="l" defTabSz="914384" rtl="0" eaLnBrk="1" latinLnBrk="0" hangingPunct="1">
        <a:defRPr sz="1800" kern="1200">
          <a:solidFill>
            <a:schemeClr val="tx1"/>
          </a:solidFill>
          <a:latin typeface="+mn-lt"/>
          <a:ea typeface="+mn-ea"/>
          <a:cs typeface="+mn-cs"/>
        </a:defRPr>
      </a:lvl5pPr>
      <a:lvl6pPr marL="2285960" algn="l" defTabSz="914384" rtl="0" eaLnBrk="1" latinLnBrk="0" hangingPunct="1">
        <a:defRPr sz="1800" kern="1200">
          <a:solidFill>
            <a:schemeClr val="tx1"/>
          </a:solidFill>
          <a:latin typeface="+mn-lt"/>
          <a:ea typeface="+mn-ea"/>
          <a:cs typeface="+mn-cs"/>
        </a:defRPr>
      </a:lvl6pPr>
      <a:lvl7pPr marL="2743153" algn="l" defTabSz="914384" rtl="0" eaLnBrk="1" latinLnBrk="0" hangingPunct="1">
        <a:defRPr sz="1800" kern="1200">
          <a:solidFill>
            <a:schemeClr val="tx1"/>
          </a:solidFill>
          <a:latin typeface="+mn-lt"/>
          <a:ea typeface="+mn-ea"/>
          <a:cs typeface="+mn-cs"/>
        </a:defRPr>
      </a:lvl7pPr>
      <a:lvl8pPr marL="3200344" algn="l" defTabSz="914384" rtl="0" eaLnBrk="1" latinLnBrk="0" hangingPunct="1">
        <a:defRPr sz="1800" kern="1200">
          <a:solidFill>
            <a:schemeClr val="tx1"/>
          </a:solidFill>
          <a:latin typeface="+mn-lt"/>
          <a:ea typeface="+mn-ea"/>
          <a:cs typeface="+mn-cs"/>
        </a:defRPr>
      </a:lvl8pPr>
      <a:lvl9pPr marL="3657536" algn="l" defTabSz="91438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7076" userDrawn="1">
          <p15:clr>
            <a:srgbClr val="F26B43"/>
          </p15:clr>
        </p15:guide>
        <p15:guide id="4" orient="horz" pos="159" userDrawn="1">
          <p15:clr>
            <a:srgbClr val="F26B43"/>
          </p15:clr>
        </p15:guide>
        <p15:guide id="5" orient="horz" pos="501" userDrawn="1">
          <p15:clr>
            <a:srgbClr val="F26B43"/>
          </p15:clr>
        </p15:guide>
        <p15:guide id="6" pos="159" userDrawn="1">
          <p15:clr>
            <a:srgbClr val="F26B43"/>
          </p15:clr>
        </p15:guide>
        <p15:guide id="8" orient="horz" pos="1111" userDrawn="1">
          <p15:clr>
            <a:srgbClr val="F26B43"/>
          </p15:clr>
        </p15:guide>
        <p15:guide id="9" orient="horz" pos="3956" userDrawn="1">
          <p15:clr>
            <a:srgbClr val="F26B43"/>
          </p15:clr>
        </p15:guide>
        <p15:guide id="10" orient="horz" pos="3698" userDrawn="1">
          <p15:clr>
            <a:srgbClr val="F26B43"/>
          </p15:clr>
        </p15:guide>
        <p15:guide id="11" pos="3629" userDrawn="1">
          <p15:clr>
            <a:srgbClr val="F26B43"/>
          </p15:clr>
        </p15:guide>
        <p15:guide id="12" pos="5629" userDrawn="1">
          <p15:clr>
            <a:srgbClr val="F26B43"/>
          </p15:clr>
        </p15:guide>
        <p15:guide id="13" pos="6914" userDrawn="1">
          <p15:clr>
            <a:srgbClr val="F26B43"/>
          </p15:clr>
        </p15:guide>
        <p15:guide id="14" orient="horz" pos="1156" userDrawn="1">
          <p15:clr>
            <a:srgbClr val="F26B43"/>
          </p15:clr>
        </p15:guide>
        <p15:guide id="15" pos="3685" userDrawn="1">
          <p15:clr>
            <a:srgbClr val="F26B43"/>
          </p15:clr>
        </p15:guide>
        <p15:guide id="16" pos="35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Fußzeilenplatzhalter 4">
            <a:extLst>
              <a:ext uri="{FF2B5EF4-FFF2-40B4-BE49-F238E27FC236}">
                <a16:creationId xmlns:a16="http://schemas.microsoft.com/office/drawing/2014/main" id="{16A09F2B-CAF7-56F3-7ECD-885483B22395}"/>
              </a:ext>
            </a:extLst>
          </p:cNvPr>
          <p:cNvSpPr>
            <a:spLocks noGrp="1"/>
          </p:cNvSpPr>
          <p:nvPr>
            <p:ph type="ftr" sz="quarter" idx="3"/>
          </p:nvPr>
        </p:nvSpPr>
        <p:spPr bwMode="auto">
          <a:xfrm>
            <a:off x="288012" y="6084165"/>
            <a:ext cx="7296309" cy="180005"/>
          </a:xfrm>
          <a:prstGeom prst="rect">
            <a:avLst/>
          </a:prstGeom>
          <a:noFill/>
          <a:ln>
            <a:noFill/>
          </a:ln>
        </p:spPr>
        <p:txBody>
          <a:bodyPr vert="horz" wrap="square" lIns="0" tIns="0" rIns="0" bIns="0" numCol="1" anchor="b" anchorCtr="0" compatLnSpc="1">
            <a:prstTxWarp prst="textNoShape">
              <a:avLst/>
            </a:prstTxWarp>
          </a:bodyPr>
          <a:lstStyle>
            <a:lvl1pPr defTabSz="863585" eaLnBrk="1" hangingPunct="1">
              <a:lnSpc>
                <a:spcPts val="1260"/>
              </a:lnSpc>
              <a:defRPr sz="800">
                <a:latin typeface="Arial" charset="0"/>
                <a:cs typeface="Arial" charset="0"/>
              </a:defRPr>
            </a:lvl1pPr>
          </a:lstStyle>
          <a:p>
            <a:pPr>
              <a:defRPr/>
            </a:pPr>
            <a:r>
              <a:rPr lang="de-DE" altLang="de-DE" dirty="0"/>
              <a:t>Institut / Titel / Verantwortlicher / Position</a:t>
            </a:r>
          </a:p>
        </p:txBody>
      </p:sp>
      <p:sp>
        <p:nvSpPr>
          <p:cNvPr id="6" name="Foliennummernplatzhalter 5">
            <a:extLst>
              <a:ext uri="{FF2B5EF4-FFF2-40B4-BE49-F238E27FC236}">
                <a16:creationId xmlns:a16="http://schemas.microsoft.com/office/drawing/2014/main" id="{ED049FE4-3402-A497-4D99-02432AA2BE12}"/>
              </a:ext>
            </a:extLst>
          </p:cNvPr>
          <p:cNvSpPr>
            <a:spLocks noGrp="1"/>
          </p:cNvSpPr>
          <p:nvPr>
            <p:ph type="sldNum" sz="quarter" idx="4"/>
          </p:nvPr>
        </p:nvSpPr>
        <p:spPr bwMode="auto">
          <a:xfrm>
            <a:off x="8256350" y="6120165"/>
            <a:ext cx="2974127" cy="144004"/>
          </a:xfrm>
          <a:prstGeom prst="rect">
            <a:avLst/>
          </a:prstGeom>
          <a:noFill/>
          <a:ln>
            <a:noFill/>
          </a:ln>
        </p:spPr>
        <p:txBody>
          <a:bodyPr vert="horz" wrap="square" lIns="0" tIns="0" rIns="0" bIns="0" numCol="1" anchor="b" anchorCtr="0" compatLnSpc="1">
            <a:prstTxWarp prst="textNoShape">
              <a:avLst/>
            </a:prstTxWarp>
          </a:bodyPr>
          <a:lstStyle>
            <a:lvl1pPr algn="r" defTabSz="863585" eaLnBrk="1" hangingPunct="1">
              <a:lnSpc>
                <a:spcPts val="1260"/>
              </a:lnSpc>
              <a:defRPr sz="800"/>
            </a:lvl1pPr>
          </a:lstStyle>
          <a:p>
            <a:pPr>
              <a:defRPr/>
            </a:pPr>
            <a:fld id="{75618BA7-AD6A-9940-A51D-40AD5C883211}" type="slidenum">
              <a:rPr lang="de-DE" altLang="de-DE" smtClean="0"/>
              <a:pPr>
                <a:defRPr/>
              </a:pPr>
              <a:t>‹Nr.›</a:t>
            </a:fld>
            <a:endParaRPr lang="de-DE" altLang="de-DE" dirty="0"/>
          </a:p>
        </p:txBody>
      </p:sp>
      <p:pic>
        <p:nvPicPr>
          <p:cNvPr id="4" name="Picture 11" descr="UniHei_Logo_4C_small">
            <a:extLst>
              <a:ext uri="{FF2B5EF4-FFF2-40B4-BE49-F238E27FC236}">
                <a16:creationId xmlns:a16="http://schemas.microsoft.com/office/drawing/2014/main" id="{B681BABC-E906-8C9B-C205-6C7156B583B8}"/>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248775" y="261938"/>
            <a:ext cx="17272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elplatzhalter 10">
            <a:extLst>
              <a:ext uri="{FF2B5EF4-FFF2-40B4-BE49-F238E27FC236}">
                <a16:creationId xmlns:a16="http://schemas.microsoft.com/office/drawing/2014/main" id="{3C998142-4D3B-2218-F921-776FC380B665}"/>
              </a:ext>
            </a:extLst>
          </p:cNvPr>
          <p:cNvSpPr>
            <a:spLocks noGrp="1"/>
          </p:cNvSpPr>
          <p:nvPr>
            <p:ph type="title"/>
          </p:nvPr>
        </p:nvSpPr>
        <p:spPr>
          <a:xfrm>
            <a:off x="252000" y="522000"/>
            <a:ext cx="8683200" cy="720000"/>
          </a:xfrm>
          <a:prstGeom prst="rect">
            <a:avLst/>
          </a:prstGeom>
        </p:spPr>
        <p:txBody>
          <a:bodyPr vert="horz" lIns="0" tIns="0" rIns="0" bIns="0" rtlCol="0" anchor="t">
            <a:normAutofit/>
          </a:bodyPr>
          <a:lstStyle/>
          <a:p>
            <a:r>
              <a:rPr lang="de-DE" altLang="de-DE" dirty="0"/>
              <a:t>Inhaltsverzeichnis</a:t>
            </a:r>
          </a:p>
        </p:txBody>
      </p:sp>
    </p:spTree>
    <p:extLst>
      <p:ext uri="{BB962C8B-B14F-4D97-AF65-F5344CB8AC3E}">
        <p14:creationId xmlns:p14="http://schemas.microsoft.com/office/powerpoint/2010/main" val="9067126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Lst>
  <p:hf hdr="0" dt="0"/>
  <p:txStyles>
    <p:titleStyle>
      <a:lvl1pPr algn="l" defTabSz="862040" rtl="0" eaLnBrk="0" fontAlgn="base" hangingPunct="0">
        <a:lnSpc>
          <a:spcPts val="2900"/>
        </a:lnSpc>
        <a:spcBef>
          <a:spcPct val="0"/>
        </a:spcBef>
        <a:spcAft>
          <a:spcPct val="0"/>
        </a:spcAft>
        <a:defRPr sz="2400" b="1" kern="1200">
          <a:solidFill>
            <a:schemeClr val="tx1"/>
          </a:solidFill>
          <a:latin typeface="Arial" charset="0"/>
          <a:ea typeface="+mj-ea"/>
          <a:cs typeface="+mj-cs"/>
        </a:defRPr>
      </a:lvl1pPr>
      <a:lvl2pPr algn="l" defTabSz="862040" rtl="0" eaLnBrk="0" fontAlgn="base" hangingPunct="0">
        <a:lnSpc>
          <a:spcPts val="2898"/>
        </a:lnSpc>
        <a:spcBef>
          <a:spcPct val="0"/>
        </a:spcBef>
        <a:spcAft>
          <a:spcPct val="0"/>
        </a:spcAft>
        <a:defRPr sz="2394" b="1">
          <a:solidFill>
            <a:schemeClr val="tx1"/>
          </a:solidFill>
          <a:latin typeface="Arial" charset="0"/>
        </a:defRPr>
      </a:lvl2pPr>
      <a:lvl3pPr algn="l" defTabSz="862040" rtl="0" eaLnBrk="0" fontAlgn="base" hangingPunct="0">
        <a:lnSpc>
          <a:spcPts val="2898"/>
        </a:lnSpc>
        <a:spcBef>
          <a:spcPct val="0"/>
        </a:spcBef>
        <a:spcAft>
          <a:spcPct val="0"/>
        </a:spcAft>
        <a:defRPr sz="2394" b="1">
          <a:solidFill>
            <a:schemeClr val="tx1"/>
          </a:solidFill>
          <a:latin typeface="Arial" charset="0"/>
        </a:defRPr>
      </a:lvl3pPr>
      <a:lvl4pPr algn="l" defTabSz="862040" rtl="0" eaLnBrk="0" fontAlgn="base" hangingPunct="0">
        <a:lnSpc>
          <a:spcPts val="2898"/>
        </a:lnSpc>
        <a:spcBef>
          <a:spcPct val="0"/>
        </a:spcBef>
        <a:spcAft>
          <a:spcPct val="0"/>
        </a:spcAft>
        <a:defRPr sz="2394" b="1">
          <a:solidFill>
            <a:schemeClr val="tx1"/>
          </a:solidFill>
          <a:latin typeface="Arial" charset="0"/>
        </a:defRPr>
      </a:lvl4pPr>
      <a:lvl5pPr algn="l" defTabSz="862040" rtl="0" eaLnBrk="0" fontAlgn="base" hangingPunct="0">
        <a:lnSpc>
          <a:spcPts val="2898"/>
        </a:lnSpc>
        <a:spcBef>
          <a:spcPct val="0"/>
        </a:spcBef>
        <a:spcAft>
          <a:spcPct val="0"/>
        </a:spcAft>
        <a:defRPr sz="2394" b="1">
          <a:solidFill>
            <a:schemeClr val="tx1"/>
          </a:solidFill>
          <a:latin typeface="Arial" charset="0"/>
        </a:defRPr>
      </a:lvl5pPr>
      <a:lvl6pPr marL="457193" algn="ctr" rtl="0" fontAlgn="base">
        <a:spcBef>
          <a:spcPct val="0"/>
        </a:spcBef>
        <a:spcAft>
          <a:spcPct val="0"/>
        </a:spcAft>
        <a:defRPr sz="4400">
          <a:solidFill>
            <a:schemeClr val="tx1"/>
          </a:solidFill>
          <a:latin typeface="Calibri" pitchFamily="34" charset="0"/>
        </a:defRPr>
      </a:lvl6pPr>
      <a:lvl7pPr marL="914384" algn="ctr" rtl="0" fontAlgn="base">
        <a:spcBef>
          <a:spcPct val="0"/>
        </a:spcBef>
        <a:spcAft>
          <a:spcPct val="0"/>
        </a:spcAft>
        <a:defRPr sz="4400">
          <a:solidFill>
            <a:schemeClr val="tx1"/>
          </a:solidFill>
          <a:latin typeface="Calibri" pitchFamily="34" charset="0"/>
        </a:defRPr>
      </a:lvl7pPr>
      <a:lvl8pPr marL="1371576" algn="ctr" rtl="0" fontAlgn="base">
        <a:spcBef>
          <a:spcPct val="0"/>
        </a:spcBef>
        <a:spcAft>
          <a:spcPct val="0"/>
        </a:spcAft>
        <a:defRPr sz="4400">
          <a:solidFill>
            <a:schemeClr val="tx1"/>
          </a:solidFill>
          <a:latin typeface="Calibri" pitchFamily="34" charset="0"/>
        </a:defRPr>
      </a:lvl8pPr>
      <a:lvl9pPr marL="1828769" algn="ctr" rtl="0" fontAlgn="base">
        <a:spcBef>
          <a:spcPct val="0"/>
        </a:spcBef>
        <a:spcAft>
          <a:spcPct val="0"/>
        </a:spcAft>
        <a:defRPr sz="4400">
          <a:solidFill>
            <a:schemeClr val="tx1"/>
          </a:solidFill>
          <a:latin typeface="Calibri" pitchFamily="34" charset="0"/>
        </a:defRPr>
      </a:lvl9pPr>
    </p:titleStyle>
    <p:bodyStyle>
      <a:lvl1pPr algn="l" defTabSz="862040" rtl="0" eaLnBrk="0" fontAlgn="base" hangingPunct="0">
        <a:lnSpc>
          <a:spcPct val="100000"/>
        </a:lnSpc>
        <a:spcBef>
          <a:spcPct val="0"/>
        </a:spcBef>
        <a:spcAft>
          <a:spcPct val="0"/>
        </a:spcAft>
        <a:buFont typeface="Arial" panose="020B0604020202020204" pitchFamily="34" charset="0"/>
        <a:defRPr sz="1800" kern="1200">
          <a:solidFill>
            <a:schemeClr val="tx1"/>
          </a:solidFill>
          <a:latin typeface="Arial" charset="0"/>
          <a:ea typeface="+mn-ea"/>
          <a:cs typeface="+mn-cs"/>
        </a:defRPr>
      </a:lvl1pPr>
      <a:lvl2pPr marL="222011" indent="-220010"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2pPr>
      <a:lvl3pPr marL="428020" indent="-204009"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3pPr>
      <a:lvl4pPr marL="650030" indent="-220010"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4pPr>
      <a:lvl5pPr marL="868040" indent="-214010"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5pPr>
      <a:lvl6pPr marL="2514556"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1749"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8940"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6133"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de-DE"/>
      </a:defPPr>
      <a:lvl1pPr marL="0" algn="l" defTabSz="914384" rtl="0" eaLnBrk="1" latinLnBrk="0" hangingPunct="1">
        <a:defRPr sz="1800" kern="1200">
          <a:solidFill>
            <a:schemeClr val="tx1"/>
          </a:solidFill>
          <a:latin typeface="+mn-lt"/>
          <a:ea typeface="+mn-ea"/>
          <a:cs typeface="+mn-cs"/>
        </a:defRPr>
      </a:lvl1pPr>
      <a:lvl2pPr marL="457193"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6" algn="l" defTabSz="914384" rtl="0" eaLnBrk="1" latinLnBrk="0" hangingPunct="1">
        <a:defRPr sz="1800" kern="1200">
          <a:solidFill>
            <a:schemeClr val="tx1"/>
          </a:solidFill>
          <a:latin typeface="+mn-lt"/>
          <a:ea typeface="+mn-ea"/>
          <a:cs typeface="+mn-cs"/>
        </a:defRPr>
      </a:lvl4pPr>
      <a:lvl5pPr marL="1828769" algn="l" defTabSz="914384" rtl="0" eaLnBrk="1" latinLnBrk="0" hangingPunct="1">
        <a:defRPr sz="1800" kern="1200">
          <a:solidFill>
            <a:schemeClr val="tx1"/>
          </a:solidFill>
          <a:latin typeface="+mn-lt"/>
          <a:ea typeface="+mn-ea"/>
          <a:cs typeface="+mn-cs"/>
        </a:defRPr>
      </a:lvl5pPr>
      <a:lvl6pPr marL="2285960" algn="l" defTabSz="914384" rtl="0" eaLnBrk="1" latinLnBrk="0" hangingPunct="1">
        <a:defRPr sz="1800" kern="1200">
          <a:solidFill>
            <a:schemeClr val="tx1"/>
          </a:solidFill>
          <a:latin typeface="+mn-lt"/>
          <a:ea typeface="+mn-ea"/>
          <a:cs typeface="+mn-cs"/>
        </a:defRPr>
      </a:lvl6pPr>
      <a:lvl7pPr marL="2743153" algn="l" defTabSz="914384" rtl="0" eaLnBrk="1" latinLnBrk="0" hangingPunct="1">
        <a:defRPr sz="1800" kern="1200">
          <a:solidFill>
            <a:schemeClr val="tx1"/>
          </a:solidFill>
          <a:latin typeface="+mn-lt"/>
          <a:ea typeface="+mn-ea"/>
          <a:cs typeface="+mn-cs"/>
        </a:defRPr>
      </a:lvl7pPr>
      <a:lvl8pPr marL="3200344" algn="l" defTabSz="914384" rtl="0" eaLnBrk="1" latinLnBrk="0" hangingPunct="1">
        <a:defRPr sz="1800" kern="1200">
          <a:solidFill>
            <a:schemeClr val="tx1"/>
          </a:solidFill>
          <a:latin typeface="+mn-lt"/>
          <a:ea typeface="+mn-ea"/>
          <a:cs typeface="+mn-cs"/>
        </a:defRPr>
      </a:lvl8pPr>
      <a:lvl9pPr marL="3657536" algn="l" defTabSz="91438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7076" userDrawn="1">
          <p15:clr>
            <a:srgbClr val="F26B43"/>
          </p15:clr>
        </p15:guide>
        <p15:guide id="4" orient="horz" pos="159" userDrawn="1">
          <p15:clr>
            <a:srgbClr val="F26B43"/>
          </p15:clr>
        </p15:guide>
        <p15:guide id="5" orient="horz" pos="501" userDrawn="1">
          <p15:clr>
            <a:srgbClr val="F26B43"/>
          </p15:clr>
        </p15:guide>
        <p15:guide id="6" pos="159" userDrawn="1">
          <p15:clr>
            <a:srgbClr val="F26B43"/>
          </p15:clr>
        </p15:guide>
        <p15:guide id="8" orient="horz" pos="1111" userDrawn="1">
          <p15:clr>
            <a:srgbClr val="F26B43"/>
          </p15:clr>
        </p15:guide>
        <p15:guide id="9" orient="horz" pos="3956" userDrawn="1">
          <p15:clr>
            <a:srgbClr val="F26B43"/>
          </p15:clr>
        </p15:guide>
        <p15:guide id="10" orient="horz" pos="3698" userDrawn="1">
          <p15:clr>
            <a:srgbClr val="F26B43"/>
          </p15:clr>
        </p15:guide>
        <p15:guide id="11" pos="3629" userDrawn="1">
          <p15:clr>
            <a:srgbClr val="F26B43"/>
          </p15:clr>
        </p15:guide>
        <p15:guide id="12" pos="5629" userDrawn="1">
          <p15:clr>
            <a:srgbClr val="F26B43"/>
          </p15:clr>
        </p15:guide>
        <p15:guide id="13" pos="6914" userDrawn="1">
          <p15:clr>
            <a:srgbClr val="F26B43"/>
          </p15:clr>
        </p15:guide>
        <p15:guide id="14" orient="horz" pos="1156" userDrawn="1">
          <p15:clr>
            <a:srgbClr val="F26B43"/>
          </p15:clr>
        </p15:guide>
        <p15:guide id="15" pos="3685" userDrawn="1">
          <p15:clr>
            <a:srgbClr val="F26B43"/>
          </p15:clr>
        </p15:guide>
        <p15:guide id="16" pos="3572"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Fußzeilenplatzhalter 4">
            <a:extLst>
              <a:ext uri="{FF2B5EF4-FFF2-40B4-BE49-F238E27FC236}">
                <a16:creationId xmlns:a16="http://schemas.microsoft.com/office/drawing/2014/main" id="{16A09F2B-CAF7-56F3-7ECD-885483B22395}"/>
              </a:ext>
            </a:extLst>
          </p:cNvPr>
          <p:cNvSpPr>
            <a:spLocks noGrp="1"/>
          </p:cNvSpPr>
          <p:nvPr>
            <p:ph type="ftr" sz="quarter" idx="3"/>
          </p:nvPr>
        </p:nvSpPr>
        <p:spPr bwMode="auto">
          <a:xfrm>
            <a:off x="288012" y="6084165"/>
            <a:ext cx="7296309" cy="180005"/>
          </a:xfrm>
          <a:prstGeom prst="rect">
            <a:avLst/>
          </a:prstGeom>
          <a:noFill/>
          <a:ln>
            <a:noFill/>
          </a:ln>
        </p:spPr>
        <p:txBody>
          <a:bodyPr vert="horz" wrap="square" lIns="0" tIns="0" rIns="0" bIns="0" numCol="1" anchor="b" anchorCtr="0" compatLnSpc="1">
            <a:prstTxWarp prst="textNoShape">
              <a:avLst/>
            </a:prstTxWarp>
          </a:bodyPr>
          <a:lstStyle>
            <a:lvl1pPr defTabSz="863585" eaLnBrk="1" hangingPunct="1">
              <a:lnSpc>
                <a:spcPts val="1260"/>
              </a:lnSpc>
              <a:defRPr sz="800">
                <a:latin typeface="Arial" charset="0"/>
                <a:cs typeface="Arial" charset="0"/>
              </a:defRPr>
            </a:lvl1pPr>
          </a:lstStyle>
          <a:p>
            <a:pPr>
              <a:defRPr/>
            </a:pPr>
            <a:r>
              <a:rPr lang="de-DE" altLang="de-DE" dirty="0"/>
              <a:t>Institut / Titel / Verantwortlicher / Position</a:t>
            </a:r>
          </a:p>
        </p:txBody>
      </p:sp>
      <p:sp>
        <p:nvSpPr>
          <p:cNvPr id="6" name="Foliennummernplatzhalter 5">
            <a:extLst>
              <a:ext uri="{FF2B5EF4-FFF2-40B4-BE49-F238E27FC236}">
                <a16:creationId xmlns:a16="http://schemas.microsoft.com/office/drawing/2014/main" id="{ED049FE4-3402-A497-4D99-02432AA2BE12}"/>
              </a:ext>
            </a:extLst>
          </p:cNvPr>
          <p:cNvSpPr>
            <a:spLocks noGrp="1"/>
          </p:cNvSpPr>
          <p:nvPr>
            <p:ph type="sldNum" sz="quarter" idx="4"/>
          </p:nvPr>
        </p:nvSpPr>
        <p:spPr bwMode="auto">
          <a:xfrm>
            <a:off x="8256350" y="6120165"/>
            <a:ext cx="2974127" cy="144004"/>
          </a:xfrm>
          <a:prstGeom prst="rect">
            <a:avLst/>
          </a:prstGeom>
          <a:noFill/>
          <a:ln>
            <a:noFill/>
          </a:ln>
        </p:spPr>
        <p:txBody>
          <a:bodyPr vert="horz" wrap="square" lIns="0" tIns="0" rIns="0" bIns="0" numCol="1" anchor="b" anchorCtr="0" compatLnSpc="1">
            <a:prstTxWarp prst="textNoShape">
              <a:avLst/>
            </a:prstTxWarp>
          </a:bodyPr>
          <a:lstStyle>
            <a:lvl1pPr algn="r" defTabSz="863585" eaLnBrk="1" hangingPunct="1">
              <a:lnSpc>
                <a:spcPts val="1260"/>
              </a:lnSpc>
              <a:defRPr sz="800"/>
            </a:lvl1pPr>
          </a:lstStyle>
          <a:p>
            <a:pPr>
              <a:defRPr/>
            </a:pPr>
            <a:fld id="{75618BA7-AD6A-9940-A51D-40AD5C883211}" type="slidenum">
              <a:rPr lang="de-DE" altLang="de-DE" smtClean="0"/>
              <a:pPr>
                <a:defRPr/>
              </a:pPr>
              <a:t>‹Nr.›</a:t>
            </a:fld>
            <a:endParaRPr lang="de-DE" altLang="de-DE" dirty="0"/>
          </a:p>
        </p:txBody>
      </p:sp>
    </p:spTree>
    <p:extLst>
      <p:ext uri="{BB962C8B-B14F-4D97-AF65-F5344CB8AC3E}">
        <p14:creationId xmlns:p14="http://schemas.microsoft.com/office/powerpoint/2010/main" val="3182938410"/>
      </p:ext>
    </p:extLst>
  </p:cSld>
  <p:clrMap bg1="lt1" tx1="dk1" bg2="lt2" tx2="dk2" accent1="accent1" accent2="accent2" accent3="accent3" accent4="accent4" accent5="accent5" accent6="accent6" hlink="hlink" folHlink="folHlink"/>
  <p:sldLayoutIdLst>
    <p:sldLayoutId id="2147483743" r:id="rId1"/>
  </p:sldLayoutIdLst>
  <p:hf hdr="0" dt="0"/>
  <p:txStyles>
    <p:titleStyle>
      <a:lvl1pPr algn="l" defTabSz="862040" rtl="0" eaLnBrk="0" fontAlgn="base" hangingPunct="0">
        <a:lnSpc>
          <a:spcPts val="2900"/>
        </a:lnSpc>
        <a:spcBef>
          <a:spcPct val="0"/>
        </a:spcBef>
        <a:spcAft>
          <a:spcPct val="0"/>
        </a:spcAft>
        <a:defRPr sz="2400" b="1" kern="1200">
          <a:solidFill>
            <a:schemeClr val="tx1"/>
          </a:solidFill>
          <a:latin typeface="Arial" charset="0"/>
          <a:ea typeface="+mj-ea"/>
          <a:cs typeface="+mj-cs"/>
        </a:defRPr>
      </a:lvl1pPr>
      <a:lvl2pPr algn="l" defTabSz="862040" rtl="0" eaLnBrk="0" fontAlgn="base" hangingPunct="0">
        <a:lnSpc>
          <a:spcPts val="2898"/>
        </a:lnSpc>
        <a:spcBef>
          <a:spcPct val="0"/>
        </a:spcBef>
        <a:spcAft>
          <a:spcPct val="0"/>
        </a:spcAft>
        <a:defRPr sz="2394" b="1">
          <a:solidFill>
            <a:schemeClr val="tx1"/>
          </a:solidFill>
          <a:latin typeface="Arial" charset="0"/>
        </a:defRPr>
      </a:lvl2pPr>
      <a:lvl3pPr algn="l" defTabSz="862040" rtl="0" eaLnBrk="0" fontAlgn="base" hangingPunct="0">
        <a:lnSpc>
          <a:spcPts val="2898"/>
        </a:lnSpc>
        <a:spcBef>
          <a:spcPct val="0"/>
        </a:spcBef>
        <a:spcAft>
          <a:spcPct val="0"/>
        </a:spcAft>
        <a:defRPr sz="2394" b="1">
          <a:solidFill>
            <a:schemeClr val="tx1"/>
          </a:solidFill>
          <a:latin typeface="Arial" charset="0"/>
        </a:defRPr>
      </a:lvl3pPr>
      <a:lvl4pPr algn="l" defTabSz="862040" rtl="0" eaLnBrk="0" fontAlgn="base" hangingPunct="0">
        <a:lnSpc>
          <a:spcPts val="2898"/>
        </a:lnSpc>
        <a:spcBef>
          <a:spcPct val="0"/>
        </a:spcBef>
        <a:spcAft>
          <a:spcPct val="0"/>
        </a:spcAft>
        <a:defRPr sz="2394" b="1">
          <a:solidFill>
            <a:schemeClr val="tx1"/>
          </a:solidFill>
          <a:latin typeface="Arial" charset="0"/>
        </a:defRPr>
      </a:lvl4pPr>
      <a:lvl5pPr algn="l" defTabSz="862040" rtl="0" eaLnBrk="0" fontAlgn="base" hangingPunct="0">
        <a:lnSpc>
          <a:spcPts val="2898"/>
        </a:lnSpc>
        <a:spcBef>
          <a:spcPct val="0"/>
        </a:spcBef>
        <a:spcAft>
          <a:spcPct val="0"/>
        </a:spcAft>
        <a:defRPr sz="2394" b="1">
          <a:solidFill>
            <a:schemeClr val="tx1"/>
          </a:solidFill>
          <a:latin typeface="Arial" charset="0"/>
        </a:defRPr>
      </a:lvl5pPr>
      <a:lvl6pPr marL="457193" algn="ctr" rtl="0" fontAlgn="base">
        <a:spcBef>
          <a:spcPct val="0"/>
        </a:spcBef>
        <a:spcAft>
          <a:spcPct val="0"/>
        </a:spcAft>
        <a:defRPr sz="4400">
          <a:solidFill>
            <a:schemeClr val="tx1"/>
          </a:solidFill>
          <a:latin typeface="Calibri" pitchFamily="34" charset="0"/>
        </a:defRPr>
      </a:lvl6pPr>
      <a:lvl7pPr marL="914384" algn="ctr" rtl="0" fontAlgn="base">
        <a:spcBef>
          <a:spcPct val="0"/>
        </a:spcBef>
        <a:spcAft>
          <a:spcPct val="0"/>
        </a:spcAft>
        <a:defRPr sz="4400">
          <a:solidFill>
            <a:schemeClr val="tx1"/>
          </a:solidFill>
          <a:latin typeface="Calibri" pitchFamily="34" charset="0"/>
        </a:defRPr>
      </a:lvl7pPr>
      <a:lvl8pPr marL="1371576" algn="ctr" rtl="0" fontAlgn="base">
        <a:spcBef>
          <a:spcPct val="0"/>
        </a:spcBef>
        <a:spcAft>
          <a:spcPct val="0"/>
        </a:spcAft>
        <a:defRPr sz="4400">
          <a:solidFill>
            <a:schemeClr val="tx1"/>
          </a:solidFill>
          <a:latin typeface="Calibri" pitchFamily="34" charset="0"/>
        </a:defRPr>
      </a:lvl8pPr>
      <a:lvl9pPr marL="1828769" algn="ctr" rtl="0" fontAlgn="base">
        <a:spcBef>
          <a:spcPct val="0"/>
        </a:spcBef>
        <a:spcAft>
          <a:spcPct val="0"/>
        </a:spcAft>
        <a:defRPr sz="4400">
          <a:solidFill>
            <a:schemeClr val="tx1"/>
          </a:solidFill>
          <a:latin typeface="Calibri" pitchFamily="34" charset="0"/>
        </a:defRPr>
      </a:lvl9pPr>
    </p:titleStyle>
    <p:bodyStyle>
      <a:lvl1pPr algn="l" defTabSz="862040" rtl="0" eaLnBrk="0" fontAlgn="base" hangingPunct="0">
        <a:lnSpc>
          <a:spcPct val="100000"/>
        </a:lnSpc>
        <a:spcBef>
          <a:spcPct val="0"/>
        </a:spcBef>
        <a:spcAft>
          <a:spcPct val="0"/>
        </a:spcAft>
        <a:buFont typeface="Arial" panose="020B0604020202020204" pitchFamily="34" charset="0"/>
        <a:defRPr sz="1800" kern="1200">
          <a:solidFill>
            <a:schemeClr val="tx1"/>
          </a:solidFill>
          <a:latin typeface="Arial" charset="0"/>
          <a:ea typeface="+mn-ea"/>
          <a:cs typeface="+mn-cs"/>
        </a:defRPr>
      </a:lvl1pPr>
      <a:lvl2pPr marL="222011" indent="-220010"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2pPr>
      <a:lvl3pPr marL="428020" indent="-204009"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3pPr>
      <a:lvl4pPr marL="650030" indent="-220010"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4pPr>
      <a:lvl5pPr marL="868040" indent="-214010" algn="l" defTabSz="862040" rtl="0" eaLnBrk="0" fontAlgn="base" hangingPunct="0">
        <a:lnSpc>
          <a:spcPct val="100000"/>
        </a:lnSpc>
        <a:spcBef>
          <a:spcPct val="0"/>
        </a:spcBef>
        <a:spcAft>
          <a:spcPct val="0"/>
        </a:spcAft>
        <a:buFont typeface="Arial" panose="020B0604020202020204" pitchFamily="34" charset="0"/>
        <a:buChar char="»"/>
        <a:defRPr sz="1800" kern="1200">
          <a:solidFill>
            <a:schemeClr val="tx1"/>
          </a:solidFill>
          <a:latin typeface="Arial" charset="0"/>
          <a:ea typeface="+mn-ea"/>
          <a:cs typeface="+mn-cs"/>
        </a:defRPr>
      </a:lvl5pPr>
      <a:lvl6pPr marL="2514556"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1749"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8940"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6133" indent="-228596" algn="l" defTabSz="914384"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de-DE"/>
      </a:defPPr>
      <a:lvl1pPr marL="0" algn="l" defTabSz="914384" rtl="0" eaLnBrk="1" latinLnBrk="0" hangingPunct="1">
        <a:defRPr sz="1800" kern="1200">
          <a:solidFill>
            <a:schemeClr val="tx1"/>
          </a:solidFill>
          <a:latin typeface="+mn-lt"/>
          <a:ea typeface="+mn-ea"/>
          <a:cs typeface="+mn-cs"/>
        </a:defRPr>
      </a:lvl1pPr>
      <a:lvl2pPr marL="457193"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6" algn="l" defTabSz="914384" rtl="0" eaLnBrk="1" latinLnBrk="0" hangingPunct="1">
        <a:defRPr sz="1800" kern="1200">
          <a:solidFill>
            <a:schemeClr val="tx1"/>
          </a:solidFill>
          <a:latin typeface="+mn-lt"/>
          <a:ea typeface="+mn-ea"/>
          <a:cs typeface="+mn-cs"/>
        </a:defRPr>
      </a:lvl4pPr>
      <a:lvl5pPr marL="1828769" algn="l" defTabSz="914384" rtl="0" eaLnBrk="1" latinLnBrk="0" hangingPunct="1">
        <a:defRPr sz="1800" kern="1200">
          <a:solidFill>
            <a:schemeClr val="tx1"/>
          </a:solidFill>
          <a:latin typeface="+mn-lt"/>
          <a:ea typeface="+mn-ea"/>
          <a:cs typeface="+mn-cs"/>
        </a:defRPr>
      </a:lvl5pPr>
      <a:lvl6pPr marL="2285960" algn="l" defTabSz="914384" rtl="0" eaLnBrk="1" latinLnBrk="0" hangingPunct="1">
        <a:defRPr sz="1800" kern="1200">
          <a:solidFill>
            <a:schemeClr val="tx1"/>
          </a:solidFill>
          <a:latin typeface="+mn-lt"/>
          <a:ea typeface="+mn-ea"/>
          <a:cs typeface="+mn-cs"/>
        </a:defRPr>
      </a:lvl6pPr>
      <a:lvl7pPr marL="2743153" algn="l" defTabSz="914384" rtl="0" eaLnBrk="1" latinLnBrk="0" hangingPunct="1">
        <a:defRPr sz="1800" kern="1200">
          <a:solidFill>
            <a:schemeClr val="tx1"/>
          </a:solidFill>
          <a:latin typeface="+mn-lt"/>
          <a:ea typeface="+mn-ea"/>
          <a:cs typeface="+mn-cs"/>
        </a:defRPr>
      </a:lvl7pPr>
      <a:lvl8pPr marL="3200344" algn="l" defTabSz="914384" rtl="0" eaLnBrk="1" latinLnBrk="0" hangingPunct="1">
        <a:defRPr sz="1800" kern="1200">
          <a:solidFill>
            <a:schemeClr val="tx1"/>
          </a:solidFill>
          <a:latin typeface="+mn-lt"/>
          <a:ea typeface="+mn-ea"/>
          <a:cs typeface="+mn-cs"/>
        </a:defRPr>
      </a:lvl8pPr>
      <a:lvl9pPr marL="3657536" algn="l" defTabSz="91438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7076" userDrawn="1">
          <p15:clr>
            <a:srgbClr val="F26B43"/>
          </p15:clr>
        </p15:guide>
        <p15:guide id="4" orient="horz" pos="159" userDrawn="1">
          <p15:clr>
            <a:srgbClr val="F26B43"/>
          </p15:clr>
        </p15:guide>
        <p15:guide id="5" orient="horz" pos="501" userDrawn="1">
          <p15:clr>
            <a:srgbClr val="F26B43"/>
          </p15:clr>
        </p15:guide>
        <p15:guide id="6" pos="159" userDrawn="1">
          <p15:clr>
            <a:srgbClr val="F26B43"/>
          </p15:clr>
        </p15:guide>
        <p15:guide id="8" orient="horz" pos="1111" userDrawn="1">
          <p15:clr>
            <a:srgbClr val="F26B43"/>
          </p15:clr>
        </p15:guide>
        <p15:guide id="9" orient="horz" pos="3956" userDrawn="1">
          <p15:clr>
            <a:srgbClr val="F26B43"/>
          </p15:clr>
        </p15:guide>
        <p15:guide id="10" orient="horz" pos="3698" userDrawn="1">
          <p15:clr>
            <a:srgbClr val="F26B43"/>
          </p15:clr>
        </p15:guide>
        <p15:guide id="11" pos="3629" userDrawn="1">
          <p15:clr>
            <a:srgbClr val="F26B43"/>
          </p15:clr>
        </p15:guide>
        <p15:guide id="12" pos="5629" userDrawn="1">
          <p15:clr>
            <a:srgbClr val="F26B43"/>
          </p15:clr>
        </p15:guide>
        <p15:guide id="13" pos="6914" userDrawn="1">
          <p15:clr>
            <a:srgbClr val="F26B43"/>
          </p15:clr>
        </p15:guide>
        <p15:guide id="14" orient="horz" pos="1156" userDrawn="1">
          <p15:clr>
            <a:srgbClr val="F26B43"/>
          </p15:clr>
        </p15:guide>
        <p15:guide id="15" pos="3685" userDrawn="1">
          <p15:clr>
            <a:srgbClr val="F26B43"/>
          </p15:clr>
        </p15:guide>
        <p15:guide id="16" pos="357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CF0E0-EF08-5ABB-9720-F4C7E269B092}"/>
            </a:ext>
          </a:extLst>
        </p:cNvPr>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9058F83A-F578-B53A-5B44-122F98A7060E}"/>
              </a:ext>
            </a:extLst>
          </p:cNvPr>
          <p:cNvSpPr>
            <a:spLocks noGrp="1"/>
          </p:cNvSpPr>
          <p:nvPr>
            <p:ph type="sldNum" sz="quarter" idx="12"/>
          </p:nvPr>
        </p:nvSpPr>
        <p:spPr/>
        <p:txBody>
          <a:bodyPr/>
          <a:lstStyle/>
          <a:p>
            <a:pPr>
              <a:defRPr/>
            </a:pPr>
            <a:fld id="{2307F3D1-6ACB-8D41-A650-7BF1BA29D072}" type="slidenum">
              <a:rPr lang="en-US" noProof="0" smtClean="0"/>
              <a:pPr>
                <a:defRPr/>
              </a:pPr>
              <a:t>1</a:t>
            </a:fld>
            <a:endParaRPr lang="en-US" noProof="0" dirty="0"/>
          </a:p>
        </p:txBody>
      </p:sp>
      <p:sp>
        <p:nvSpPr>
          <p:cNvPr id="4" name="Textplatzhalter 3">
            <a:extLst>
              <a:ext uri="{FF2B5EF4-FFF2-40B4-BE49-F238E27FC236}">
                <a16:creationId xmlns:a16="http://schemas.microsoft.com/office/drawing/2014/main" id="{0BB99B16-AC7E-5AD4-CF0E-CBDF742247A8}"/>
              </a:ext>
            </a:extLst>
          </p:cNvPr>
          <p:cNvSpPr>
            <a:spLocks noGrp="1"/>
          </p:cNvSpPr>
          <p:nvPr>
            <p:ph type="body" sz="quarter" idx="16"/>
          </p:nvPr>
        </p:nvSpPr>
        <p:spPr>
          <a:xfrm>
            <a:off x="171875" y="1511895"/>
            <a:ext cx="11176738" cy="4106575"/>
          </a:xfrm>
        </p:spPr>
        <p:txBody>
          <a:bodyPr/>
          <a:lstStyle/>
          <a:p>
            <a:r>
              <a:rPr lang="de-DE" b="1" dirty="0" err="1">
                <a:effectLst/>
                <a:latin typeface="Arial" panose="020B0604020202020204" pitchFamily="34" charset="0"/>
                <a:cs typeface="Arial" panose="020B0604020202020204" pitchFamily="34" charset="0"/>
              </a:rPr>
              <a:t>Ways</a:t>
            </a:r>
            <a:r>
              <a:rPr lang="de-DE" b="1" dirty="0">
                <a:effectLst/>
                <a:latin typeface="Arial" panose="020B0604020202020204" pitchFamily="34" charset="0"/>
                <a:cs typeface="Arial" panose="020B0604020202020204" pitchFamily="34" charset="0"/>
              </a:rPr>
              <a:t> and </a:t>
            </a:r>
            <a:r>
              <a:rPr lang="de-DE" b="1" dirty="0" err="1">
                <a:effectLst/>
                <a:latin typeface="Arial" panose="020B0604020202020204" pitchFamily="34" charset="0"/>
                <a:cs typeface="Arial" panose="020B0604020202020204" pitchFamily="34" charset="0"/>
              </a:rPr>
              <a:t>Means</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for</a:t>
            </a:r>
            <a:r>
              <a:rPr lang="de-DE" b="1" dirty="0">
                <a:effectLst/>
                <a:latin typeface="Arial" panose="020B0604020202020204" pitchFamily="34" charset="0"/>
                <a:cs typeface="Arial" panose="020B0604020202020204" pitchFamily="34" charset="0"/>
              </a:rPr>
              <a:t> a </a:t>
            </a:r>
            <a:r>
              <a:rPr lang="de-DE" b="1" dirty="0" err="1">
                <a:effectLst/>
                <a:latin typeface="Arial" panose="020B0604020202020204" pitchFamily="34" charset="0"/>
                <a:cs typeface="Arial" panose="020B0604020202020204" pitchFamily="34" charset="0"/>
              </a:rPr>
              <a:t>fiscal</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intervention</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exemptions</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accelerated</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depreciation</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superdeductions</a:t>
            </a:r>
            <a:r>
              <a:rPr lang="de-DE" b="1" dirty="0">
                <a:effectLst/>
                <a:latin typeface="Arial" panose="020B0604020202020204" pitchFamily="34" charset="0"/>
                <a:cs typeface="Arial" panose="020B0604020202020204" pitchFamily="34" charset="0"/>
              </a:rPr>
              <a:t>, non-</a:t>
            </a:r>
            <a:r>
              <a:rPr lang="de-DE" b="1" dirty="0" err="1">
                <a:effectLst/>
                <a:latin typeface="Arial" panose="020B0604020202020204" pitchFamily="34" charset="0"/>
                <a:cs typeface="Arial" panose="020B0604020202020204" pitchFamily="34" charset="0"/>
              </a:rPr>
              <a:t>deductibility</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refundable</a:t>
            </a:r>
            <a:r>
              <a:rPr lang="de-DE" b="1" dirty="0">
                <a:effectLst/>
                <a:latin typeface="Arial" panose="020B0604020202020204" pitchFamily="34" charset="0"/>
                <a:cs typeface="Arial" panose="020B0604020202020204" pitchFamily="34" charset="0"/>
              </a:rPr>
              <a:t> and non-</a:t>
            </a:r>
            <a:r>
              <a:rPr lang="de-DE" b="1" dirty="0" err="1">
                <a:effectLst/>
                <a:latin typeface="Arial" panose="020B0604020202020204" pitchFamily="34" charset="0"/>
                <a:cs typeface="Arial" panose="020B0604020202020204" pitchFamily="34" charset="0"/>
              </a:rPr>
              <a:t>refundable</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credits</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special</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tax</a:t>
            </a:r>
            <a:r>
              <a:rPr lang="de-DE" b="1" dirty="0">
                <a:effectLst/>
                <a:latin typeface="Arial" panose="020B0604020202020204" pitchFamily="34" charset="0"/>
                <a:cs typeface="Arial" panose="020B0604020202020204" pitchFamily="34" charset="0"/>
              </a:rPr>
              <a:t> </a:t>
            </a:r>
            <a:r>
              <a:rPr lang="de-DE" b="1" dirty="0" err="1">
                <a:effectLst/>
                <a:latin typeface="Arial" panose="020B0604020202020204" pitchFamily="34" charset="0"/>
                <a:cs typeface="Arial" panose="020B0604020202020204" pitchFamily="34" charset="0"/>
              </a:rPr>
              <a:t>rates</a:t>
            </a:r>
            <a:r>
              <a:rPr lang="de-DE" b="1" dirty="0">
                <a:effectLst/>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endParaRPr lang="en-US" noProof="0" dirty="0"/>
          </a:p>
          <a:p>
            <a:r>
              <a:rPr lang="en-US" b="0" i="1" noProof="0" dirty="0"/>
              <a:t>Continuing from the German perspective…</a:t>
            </a:r>
            <a:br>
              <a:rPr lang="en-US" b="0" noProof="0" dirty="0"/>
            </a:br>
            <a:endParaRPr lang="en-US" b="0" noProof="0" dirty="0"/>
          </a:p>
          <a:p>
            <a:r>
              <a:rPr lang="en-US" sz="2000" b="0" noProof="0" dirty="0"/>
              <a:t>presented by Tobias Bernhard Steiner (University of Heidelberg)</a:t>
            </a:r>
            <a:endParaRPr lang="en-US" sz="2000" noProof="0" dirty="0"/>
          </a:p>
        </p:txBody>
      </p:sp>
    </p:spTree>
    <p:extLst>
      <p:ext uri="{BB962C8B-B14F-4D97-AF65-F5344CB8AC3E}">
        <p14:creationId xmlns:p14="http://schemas.microsoft.com/office/powerpoint/2010/main" val="1179445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221AD-CC9E-B22E-E17D-F76338FDFDC0}"/>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DF0A2AD3-AB6C-89C2-F1D8-EAF52B71E268}"/>
              </a:ext>
            </a:extLst>
          </p:cNvPr>
          <p:cNvSpPr>
            <a:spLocks noGrp="1"/>
          </p:cNvSpPr>
          <p:nvPr>
            <p:ph type="title"/>
          </p:nvPr>
        </p:nvSpPr>
        <p:spPr>
          <a:prstGeom prst="rect">
            <a:avLst/>
          </a:prstGeom>
        </p:spPr>
        <p:txBody>
          <a:bodyPr>
            <a:noAutofit/>
          </a:bodyPr>
          <a:lstStyle/>
          <a:p>
            <a:r>
              <a:rPr lang="de-DE" altLang="de-DE" sz="3600" dirty="0" err="1">
                <a:latin typeface="Arial" panose="020B0604020202020204" pitchFamily="34" charset="0"/>
              </a:rPr>
              <a:t>Respective</a:t>
            </a:r>
            <a:r>
              <a:rPr lang="de-DE" altLang="de-DE" sz="3600" dirty="0">
                <a:latin typeface="Arial" panose="020B0604020202020204" pitchFamily="34" charset="0"/>
              </a:rPr>
              <a:t> </a:t>
            </a:r>
            <a:r>
              <a:rPr lang="de-DE" altLang="de-DE" sz="3600" dirty="0" err="1">
                <a:latin typeface="Arial" panose="020B0604020202020204" pitchFamily="34" charset="0"/>
              </a:rPr>
              <a:t>area</a:t>
            </a:r>
            <a:r>
              <a:rPr lang="de-DE" altLang="de-DE" sz="3600" dirty="0">
                <a:latin typeface="Arial" panose="020B0604020202020204" pitchFamily="34" charset="0"/>
              </a:rPr>
              <a:t> </a:t>
            </a:r>
            <a:r>
              <a:rPr lang="de-DE" altLang="de-DE" sz="3600" dirty="0" err="1">
                <a:latin typeface="Arial" panose="020B0604020202020204" pitchFamily="34" charset="0"/>
              </a:rPr>
              <a:t>of</a:t>
            </a:r>
            <a:r>
              <a:rPr lang="de-DE" altLang="de-DE" sz="3600" dirty="0">
                <a:latin typeface="Arial" panose="020B0604020202020204" pitchFamily="34" charset="0"/>
              </a:rPr>
              <a:t> </a:t>
            </a:r>
            <a:r>
              <a:rPr lang="de-DE" altLang="de-DE" sz="3600" dirty="0" err="1">
                <a:latin typeface="Arial" panose="020B0604020202020204" pitchFamily="34" charset="0"/>
              </a:rPr>
              <a:t>application</a:t>
            </a:r>
            <a:endParaRPr lang="de-DE" sz="3600" dirty="0"/>
          </a:p>
        </p:txBody>
      </p:sp>
      <p:sp>
        <p:nvSpPr>
          <p:cNvPr id="14340" name="Rectangle 3">
            <a:extLst>
              <a:ext uri="{FF2B5EF4-FFF2-40B4-BE49-F238E27FC236}">
                <a16:creationId xmlns:a16="http://schemas.microsoft.com/office/drawing/2014/main" id="{5EF13464-BFA8-D921-5D26-B430A2280021}"/>
              </a:ext>
            </a:extLst>
          </p:cNvPr>
          <p:cNvSpPr>
            <a:spLocks noGrp="1"/>
          </p:cNvSpPr>
          <p:nvPr>
            <p:ph type="body" sz="quarter" idx="12"/>
          </p:nvPr>
        </p:nvSpPr>
        <p:spPr>
          <a:xfrm>
            <a:off x="273600" y="1764000"/>
            <a:ext cx="8661600" cy="4107600"/>
          </a:xfrm>
        </p:spPr>
        <p:txBody>
          <a:bodyPr/>
          <a:lstStyle/>
          <a:p>
            <a:pPr lvl="1">
              <a:buFont typeface="Arial" panose="020B0604020202020204" pitchFamily="34" charset="0"/>
              <a:buChar char="•"/>
            </a:pPr>
            <a:r>
              <a:rPr lang="de-DE" altLang="de-DE" sz="2000" b="1" dirty="0" err="1">
                <a:latin typeface="Arial" panose="020B0604020202020204" pitchFamily="34" charset="0"/>
              </a:rPr>
              <a:t>Accelerated</a:t>
            </a:r>
            <a:r>
              <a:rPr lang="de-DE" altLang="de-DE" sz="2000" b="1" dirty="0">
                <a:latin typeface="Arial" panose="020B0604020202020204" pitchFamily="34" charset="0"/>
              </a:rPr>
              <a:t> </a:t>
            </a:r>
            <a:r>
              <a:rPr lang="de-DE" altLang="de-DE" sz="2000" b="1" dirty="0" err="1">
                <a:latin typeface="Arial" panose="020B0604020202020204" pitchFamily="34" charset="0"/>
              </a:rPr>
              <a:t>depreciation</a:t>
            </a:r>
            <a:r>
              <a:rPr lang="de-DE" altLang="de-DE" sz="2000" b="1" dirty="0">
                <a:latin typeface="Arial" panose="020B0604020202020204" pitchFamily="34" charset="0"/>
                <a:sym typeface="Wingdings" panose="05000000000000000000" pitchFamily="2" charset="2"/>
              </a:rPr>
              <a:t> </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increased</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attractivenes</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of</a:t>
            </a:r>
            <a:r>
              <a:rPr lang="de-DE" altLang="de-DE" sz="2000" dirty="0">
                <a:latin typeface="Arial" panose="020B0604020202020204" pitchFamily="34" charset="0"/>
                <a:sym typeface="Wingdings" panose="05000000000000000000" pitchFamily="2" charset="2"/>
              </a:rPr>
              <a:t> a tangible </a:t>
            </a:r>
            <a:r>
              <a:rPr lang="de-DE" altLang="de-DE" sz="2000" dirty="0" err="1">
                <a:latin typeface="Arial" panose="020B0604020202020204" pitchFamily="34" charset="0"/>
                <a:sym typeface="Wingdings" panose="05000000000000000000" pitchFamily="2" charset="2"/>
              </a:rPr>
              <a:t>asset</a:t>
            </a:r>
            <a:endParaRPr lang="de-DE" altLang="de-DE" sz="2000" dirty="0">
              <a:latin typeface="Arial" panose="020B0604020202020204" pitchFamily="34" charset="0"/>
            </a:endParaRPr>
          </a:p>
          <a:p>
            <a:pPr lvl="1">
              <a:buFont typeface="Arial" panose="020B0604020202020204" pitchFamily="34" charset="0"/>
              <a:buChar char="•"/>
            </a:pPr>
            <a:r>
              <a:rPr lang="de-DE" altLang="de-DE" sz="2000" b="1" dirty="0">
                <a:latin typeface="Arial" panose="020B0604020202020204" pitchFamily="34" charset="0"/>
              </a:rPr>
              <a:t>Super </a:t>
            </a:r>
            <a:r>
              <a:rPr lang="de-DE" altLang="de-DE" sz="2000" b="1" dirty="0" err="1">
                <a:latin typeface="Arial" panose="020B0604020202020204" pitchFamily="34" charset="0"/>
              </a:rPr>
              <a:t>deductions</a:t>
            </a:r>
            <a:r>
              <a:rPr lang="de-DE" altLang="de-DE" sz="2000" b="1" dirty="0">
                <a:latin typeface="Arial" panose="020B0604020202020204" pitchFamily="34" charset="0"/>
                <a:sym typeface="Wingdings" panose="05000000000000000000" pitchFamily="2" charset="2"/>
              </a:rPr>
              <a:t> </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short</a:t>
            </a:r>
            <a:r>
              <a:rPr lang="de-DE" altLang="de-DE" sz="2000" dirty="0">
                <a:latin typeface="Arial" panose="020B0604020202020204" pitchFamily="34" charset="0"/>
                <a:sym typeface="Wingdings" panose="05000000000000000000" pitchFamily="2" charset="2"/>
              </a:rPr>
              <a:t> time </a:t>
            </a:r>
            <a:r>
              <a:rPr lang="de-DE" altLang="de-DE" sz="2000" dirty="0" err="1">
                <a:latin typeface="Arial" panose="020B0604020202020204" pitchFamily="34" charset="0"/>
                <a:sym typeface="Wingdings" panose="05000000000000000000" pitchFamily="2" charset="2"/>
              </a:rPr>
              <a:t>investements</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into</a:t>
            </a:r>
            <a:r>
              <a:rPr lang="de-DE" altLang="de-DE" sz="2000" dirty="0">
                <a:latin typeface="Arial" panose="020B0604020202020204" pitchFamily="34" charset="0"/>
                <a:sym typeface="Wingdings" panose="05000000000000000000" pitchFamily="2" charset="2"/>
              </a:rPr>
              <a:t> an </a:t>
            </a:r>
            <a:r>
              <a:rPr lang="de-DE" altLang="de-DE" sz="2000" dirty="0" err="1">
                <a:latin typeface="Arial" panose="020B0604020202020204" pitchFamily="34" charset="0"/>
                <a:sym typeface="Wingdings" panose="05000000000000000000" pitchFamily="2" charset="2"/>
              </a:rPr>
              <a:t>asset</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pursuing</a:t>
            </a:r>
            <a:r>
              <a:rPr lang="de-DE" altLang="de-DE" sz="2000" dirty="0">
                <a:latin typeface="Arial" panose="020B0604020202020204" pitchFamily="34" charset="0"/>
                <a:sym typeface="Wingdings" panose="05000000000000000000" pitchFamily="2" charset="2"/>
              </a:rPr>
              <a:t> a fast </a:t>
            </a:r>
            <a:r>
              <a:rPr lang="de-DE" altLang="de-DE" sz="2000" dirty="0" err="1">
                <a:latin typeface="Arial" panose="020B0604020202020204" pitchFamily="34" charset="0"/>
                <a:sym typeface="Wingdings" panose="05000000000000000000" pitchFamily="2" charset="2"/>
              </a:rPr>
              <a:t>change</a:t>
            </a:r>
            <a:endParaRPr lang="de-DE" altLang="de-DE" sz="2000" dirty="0">
              <a:latin typeface="Arial" panose="020B0604020202020204" pitchFamily="34" charset="0"/>
            </a:endParaRPr>
          </a:p>
          <a:p>
            <a:pPr lvl="1">
              <a:buFont typeface="Arial" panose="020B0604020202020204" pitchFamily="34" charset="0"/>
              <a:buChar char="•"/>
            </a:pPr>
            <a:r>
              <a:rPr lang="de-DE" altLang="de-DE" sz="2000" b="1" dirty="0" err="1">
                <a:latin typeface="Arial" panose="020B0604020202020204" pitchFamily="34" charset="0"/>
              </a:rPr>
              <a:t>Refundable</a:t>
            </a:r>
            <a:r>
              <a:rPr lang="de-DE" altLang="de-DE" sz="2000" b="1" dirty="0">
                <a:latin typeface="Arial" panose="020B0604020202020204" pitchFamily="34" charset="0"/>
              </a:rPr>
              <a:t> and non-</a:t>
            </a:r>
            <a:r>
              <a:rPr lang="de-DE" altLang="de-DE" sz="2000" b="1" dirty="0" err="1">
                <a:latin typeface="Arial" panose="020B0604020202020204" pitchFamily="34" charset="0"/>
              </a:rPr>
              <a:t>refundable</a:t>
            </a:r>
            <a:r>
              <a:rPr lang="de-DE" altLang="de-DE" sz="2000" b="1" dirty="0">
                <a:latin typeface="Arial" panose="020B0604020202020204" pitchFamily="34" charset="0"/>
              </a:rPr>
              <a:t> </a:t>
            </a:r>
            <a:r>
              <a:rPr lang="de-DE" altLang="de-DE" sz="2000" b="1" dirty="0" err="1">
                <a:latin typeface="Arial" panose="020B0604020202020204" pitchFamily="34" charset="0"/>
              </a:rPr>
              <a:t>credits</a:t>
            </a:r>
            <a:r>
              <a:rPr lang="de-DE" altLang="de-DE" sz="2000" b="1" dirty="0">
                <a:latin typeface="Arial" panose="020B0604020202020204" pitchFamily="34" charset="0"/>
                <a:sym typeface="Wingdings" panose="05000000000000000000" pitchFamily="2" charset="2"/>
              </a:rPr>
              <a:t> </a:t>
            </a:r>
            <a:r>
              <a:rPr lang="de-DE" altLang="de-DE" sz="2000" dirty="0">
                <a:latin typeface="Arial" panose="020B0604020202020204" pitchFamily="34" charset="0"/>
                <a:sym typeface="Wingdings" panose="05000000000000000000" pitchFamily="2" charset="2"/>
              </a:rPr>
              <a:t> </a:t>
            </a:r>
            <a:r>
              <a:rPr lang="de-DE" sz="2000" dirty="0"/>
              <a:t>support </a:t>
            </a:r>
            <a:r>
              <a:rPr lang="de-DE" sz="2000" dirty="0" err="1"/>
              <a:t>certain</a:t>
            </a:r>
            <a:r>
              <a:rPr lang="de-DE" sz="2000" dirty="0"/>
              <a:t> activities </a:t>
            </a:r>
            <a:r>
              <a:rPr lang="de-DE" sz="2000" dirty="0" err="1"/>
              <a:t>or</a:t>
            </a:r>
            <a:r>
              <a:rPr lang="de-DE" sz="2000" dirty="0"/>
              <a:t> </a:t>
            </a:r>
            <a:r>
              <a:rPr lang="de-DE" sz="2000" dirty="0" err="1"/>
              <a:t>responsibilities</a:t>
            </a:r>
            <a:r>
              <a:rPr lang="de-DE" sz="2000" dirty="0"/>
              <a:t> </a:t>
            </a:r>
            <a:r>
              <a:rPr lang="de-DE" sz="2000" dirty="0" err="1"/>
              <a:t>or</a:t>
            </a:r>
            <a:r>
              <a:rPr lang="de-DE" sz="2000" dirty="0"/>
              <a:t> to </a:t>
            </a:r>
            <a:r>
              <a:rPr lang="de-DE" sz="2000" dirty="0" err="1"/>
              <a:t>provide</a:t>
            </a:r>
            <a:r>
              <a:rPr lang="de-DE" sz="2000" dirty="0"/>
              <a:t> </a:t>
            </a:r>
            <a:r>
              <a:rPr lang="de-DE" sz="2000" dirty="0" err="1"/>
              <a:t>general</a:t>
            </a:r>
            <a:r>
              <a:rPr lang="de-DE" sz="2000" dirty="0"/>
              <a:t> </a:t>
            </a:r>
            <a:r>
              <a:rPr lang="de-DE" sz="2000" dirty="0" err="1"/>
              <a:t>relief</a:t>
            </a:r>
            <a:r>
              <a:rPr lang="de-DE" sz="2000" dirty="0"/>
              <a:t> to </a:t>
            </a:r>
            <a:r>
              <a:rPr lang="de-DE" sz="2000" dirty="0" err="1"/>
              <a:t>low</a:t>
            </a:r>
            <a:r>
              <a:rPr lang="de-DE" sz="2000" dirty="0"/>
              <a:t> </a:t>
            </a:r>
            <a:r>
              <a:rPr lang="de-DE" sz="2000" dirty="0" err="1"/>
              <a:t>income</a:t>
            </a:r>
            <a:r>
              <a:rPr lang="de-DE" sz="2000" dirty="0"/>
              <a:t> </a:t>
            </a:r>
            <a:r>
              <a:rPr lang="de-DE" sz="2000" dirty="0" err="1"/>
              <a:t>taxpayers</a:t>
            </a:r>
            <a:endParaRPr lang="de-DE" altLang="de-DE" sz="2000" dirty="0">
              <a:latin typeface="Arial" panose="020B0604020202020204" pitchFamily="34" charset="0"/>
              <a:sym typeface="Wingdings" panose="05000000000000000000" pitchFamily="2" charset="2"/>
            </a:endParaRPr>
          </a:p>
          <a:p>
            <a:pPr lvl="1">
              <a:buFont typeface="Arial" panose="020B0604020202020204" pitchFamily="34" charset="0"/>
              <a:buChar char="•"/>
            </a:pPr>
            <a:r>
              <a:rPr lang="de-DE" altLang="de-DE" sz="2000" b="1" dirty="0">
                <a:latin typeface="Arial" panose="020B0604020202020204" pitchFamily="34" charset="0"/>
              </a:rPr>
              <a:t>Non-</a:t>
            </a:r>
            <a:r>
              <a:rPr lang="de-DE" altLang="de-DE" sz="2000" b="1" dirty="0" err="1">
                <a:latin typeface="Arial" panose="020B0604020202020204" pitchFamily="34" charset="0"/>
              </a:rPr>
              <a:t>deductibility</a:t>
            </a:r>
            <a:r>
              <a:rPr lang="de-DE" altLang="de-DE" sz="2000" dirty="0">
                <a:latin typeface="Arial" panose="020B0604020202020204" pitchFamily="34" charset="0"/>
                <a:sym typeface="Wingdings" panose="05000000000000000000" pitchFamily="2" charset="2"/>
              </a:rPr>
              <a:t>  </a:t>
            </a:r>
            <a:r>
              <a:rPr lang="de-DE" altLang="de-DE" sz="2000" dirty="0" err="1">
                <a:latin typeface="Arial" panose="020B0604020202020204" pitchFamily="34" charset="0"/>
                <a:sym typeface="Wingdings" panose="05000000000000000000" pitchFamily="2" charset="2"/>
              </a:rPr>
              <a:t>inefficiency</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of</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unwanted</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practices</a:t>
            </a:r>
            <a:r>
              <a:rPr lang="de-DE" altLang="de-DE" sz="2000" dirty="0">
                <a:latin typeface="Arial" panose="020B0604020202020204" pitchFamily="34" charset="0"/>
                <a:sym typeface="Wingdings" panose="05000000000000000000" pitchFamily="2" charset="2"/>
              </a:rPr>
              <a:t> / </a:t>
            </a:r>
            <a:r>
              <a:rPr lang="de-DE" altLang="de-DE" sz="2000" dirty="0" err="1">
                <a:latin typeface="Arial" panose="020B0604020202020204" pitchFamily="34" charset="0"/>
                <a:sym typeface="Wingdings" panose="05000000000000000000" pitchFamily="2" charset="2"/>
              </a:rPr>
              <a:t>undeserved</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preferential</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treatment</a:t>
            </a:r>
            <a:endParaRPr lang="de-DE" altLang="de-DE" sz="2000" dirty="0">
              <a:latin typeface="Arial" panose="020B0604020202020204" pitchFamily="34" charset="0"/>
            </a:endParaRPr>
          </a:p>
          <a:p>
            <a:pPr lvl="1">
              <a:buFont typeface="Arial" panose="020B0604020202020204" pitchFamily="34" charset="0"/>
              <a:buChar char="•"/>
            </a:pPr>
            <a:r>
              <a:rPr lang="de-DE" altLang="de-DE" sz="2000" b="1" dirty="0">
                <a:latin typeface="Arial" panose="020B0604020202020204" pitchFamily="34" charset="0"/>
              </a:rPr>
              <a:t>Special </a:t>
            </a:r>
            <a:r>
              <a:rPr lang="de-DE" altLang="de-DE" sz="2000" b="1" dirty="0" err="1">
                <a:latin typeface="Arial" panose="020B0604020202020204" pitchFamily="34" charset="0"/>
              </a:rPr>
              <a:t>Tax</a:t>
            </a:r>
            <a:r>
              <a:rPr lang="de-DE" altLang="de-DE" sz="2000" b="1" dirty="0">
                <a:latin typeface="Arial" panose="020B0604020202020204" pitchFamily="34" charset="0"/>
              </a:rPr>
              <a:t> Rates</a:t>
            </a:r>
            <a:r>
              <a:rPr lang="de-DE" altLang="de-DE" sz="2000" b="1" dirty="0">
                <a:latin typeface="Arial" panose="020B0604020202020204" pitchFamily="34" charset="0"/>
                <a:sym typeface="Wingdings" panose="05000000000000000000" pitchFamily="2" charset="2"/>
              </a:rPr>
              <a:t> </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reward</a:t>
            </a:r>
            <a:r>
              <a:rPr lang="de-DE" altLang="de-DE" sz="2000" dirty="0">
                <a:latin typeface="Arial" panose="020B0604020202020204" pitchFamily="34" charset="0"/>
                <a:sym typeface="Wingdings" panose="05000000000000000000" pitchFamily="2" charset="2"/>
              </a:rPr>
              <a:t> / </a:t>
            </a:r>
            <a:r>
              <a:rPr lang="de-DE" altLang="de-DE" sz="2000" dirty="0" err="1">
                <a:latin typeface="Arial" panose="020B0604020202020204" pitchFamily="34" charset="0"/>
                <a:sym typeface="Wingdings" panose="05000000000000000000" pitchFamily="2" charset="2"/>
              </a:rPr>
              <a:t>relieve</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of</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wanted</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praticies</a:t>
            </a:r>
            <a:r>
              <a:rPr lang="de-DE" altLang="de-DE" sz="2000" dirty="0">
                <a:latin typeface="Arial" panose="020B0604020202020204" pitchFamily="34" charset="0"/>
                <a:sym typeface="Wingdings" panose="05000000000000000000" pitchFamily="2" charset="2"/>
              </a:rPr>
              <a:t> / </a:t>
            </a:r>
            <a:r>
              <a:rPr lang="de-DE" altLang="de-DE" sz="2000" dirty="0" err="1">
                <a:latin typeface="Arial" panose="020B0604020202020204" pitchFamily="34" charset="0"/>
                <a:sym typeface="Wingdings" panose="05000000000000000000" pitchFamily="2" charset="2"/>
              </a:rPr>
              <a:t>business</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models</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or</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penalizung</a:t>
            </a:r>
            <a:r>
              <a:rPr lang="de-DE" altLang="de-DE" sz="2000" dirty="0">
                <a:latin typeface="Arial" panose="020B0604020202020204" pitchFamily="34" charset="0"/>
                <a:sym typeface="Wingdings" panose="05000000000000000000" pitchFamily="2" charset="2"/>
              </a:rPr>
              <a:t> / </a:t>
            </a:r>
            <a:r>
              <a:rPr lang="de-DE" altLang="de-DE" sz="2000" dirty="0" err="1">
                <a:latin typeface="Arial" panose="020B0604020202020204" pitchFamily="34" charset="0"/>
                <a:sym typeface="Wingdings" panose="05000000000000000000" pitchFamily="2" charset="2"/>
              </a:rPr>
              <a:t>degrade</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unwanted</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ones</a:t>
            </a:r>
            <a:endParaRPr lang="de-DE" altLang="de-DE" sz="2000" dirty="0">
              <a:latin typeface="Arial" panose="020B0604020202020204" pitchFamily="34" charset="0"/>
              <a:sym typeface="Wingdings" panose="05000000000000000000" pitchFamily="2" charset="2"/>
            </a:endParaRPr>
          </a:p>
          <a:p>
            <a:pPr lvl="1">
              <a:buFont typeface="Arial" panose="020B0604020202020204" pitchFamily="34" charset="0"/>
              <a:buChar char="•"/>
            </a:pPr>
            <a:r>
              <a:rPr lang="de-DE" altLang="de-DE" sz="2000" b="1" dirty="0" err="1">
                <a:latin typeface="Arial" panose="020B0604020202020204" pitchFamily="34" charset="0"/>
              </a:rPr>
              <a:t>Exemptions</a:t>
            </a:r>
            <a:r>
              <a:rPr lang="de-DE" altLang="de-DE" sz="2000" dirty="0">
                <a:latin typeface="Arial" panose="020B0604020202020204" pitchFamily="34" charset="0"/>
                <a:sym typeface="Wingdings" panose="05000000000000000000" pitchFamily="2" charset="2"/>
              </a:rPr>
              <a:t>  absolute </a:t>
            </a:r>
            <a:r>
              <a:rPr lang="de-DE" altLang="de-DE" sz="2000" dirty="0" err="1">
                <a:latin typeface="Arial" panose="020B0604020202020204" pitchFamily="34" charset="0"/>
                <a:sym typeface="Wingdings" panose="05000000000000000000" pitchFamily="2" charset="2"/>
              </a:rPr>
              <a:t>reward</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or</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relieve</a:t>
            </a:r>
            <a:endParaRPr lang="de-DE" altLang="de-DE" sz="2000" dirty="0">
              <a:latin typeface="Arial" panose="020B0604020202020204" pitchFamily="34" charset="0"/>
            </a:endParaRPr>
          </a:p>
          <a:p>
            <a:pPr lvl="1">
              <a:buFont typeface="Arial" panose="020B0604020202020204" pitchFamily="34" charset="0"/>
              <a:buChar char="•"/>
            </a:pPr>
            <a:r>
              <a:rPr lang="de-DE" altLang="de-DE" sz="2000" b="1" dirty="0">
                <a:latin typeface="Arial" panose="020B0604020202020204" pitchFamily="34" charset="0"/>
              </a:rPr>
              <a:t>Special </a:t>
            </a:r>
            <a:r>
              <a:rPr lang="de-DE" altLang="de-DE" sz="2000" b="1" dirty="0" err="1">
                <a:latin typeface="Arial" panose="020B0604020202020204" pitchFamily="34" charset="0"/>
              </a:rPr>
              <a:t>Taxes</a:t>
            </a:r>
            <a:r>
              <a:rPr lang="de-DE" altLang="de-DE" sz="2000" b="1" dirty="0">
                <a:latin typeface="Arial" panose="020B0604020202020204" pitchFamily="34" charset="0"/>
              </a:rPr>
              <a:t> </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predominantely</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new</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sort</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of</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unwanted</a:t>
            </a:r>
            <a:r>
              <a:rPr lang="de-DE" altLang="de-DE" sz="2000" dirty="0">
                <a:latin typeface="Arial" panose="020B0604020202020204" pitchFamily="34" charset="0"/>
                <a:sym typeface="Wingdings" panose="05000000000000000000" pitchFamily="2" charset="2"/>
              </a:rPr>
              <a:t> </a:t>
            </a:r>
            <a:r>
              <a:rPr lang="de-DE" altLang="de-DE" sz="2000" dirty="0" err="1">
                <a:latin typeface="Arial" panose="020B0604020202020204" pitchFamily="34" charset="0"/>
                <a:sym typeface="Wingdings" panose="05000000000000000000" pitchFamily="2" charset="2"/>
              </a:rPr>
              <a:t>consumption</a:t>
            </a:r>
            <a:endParaRPr lang="de-DE" altLang="de-DE" sz="2000" dirty="0">
              <a:latin typeface="Arial" panose="020B0604020202020204" pitchFamily="34" charset="0"/>
            </a:endParaRPr>
          </a:p>
        </p:txBody>
      </p:sp>
      <p:sp>
        <p:nvSpPr>
          <p:cNvPr id="3" name="Foliennummernplatzhalter 5">
            <a:extLst>
              <a:ext uri="{FF2B5EF4-FFF2-40B4-BE49-F238E27FC236}">
                <a16:creationId xmlns:a16="http://schemas.microsoft.com/office/drawing/2014/main" id="{8A90AD87-B604-3843-C034-3F6109A6B8E5}"/>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10</a:t>
            </a:fld>
            <a:endParaRPr lang="de-DE" altLang="de-DE" sz="800" dirty="0"/>
          </a:p>
        </p:txBody>
      </p:sp>
    </p:spTree>
    <p:extLst>
      <p:ext uri="{BB962C8B-B14F-4D97-AF65-F5344CB8AC3E}">
        <p14:creationId xmlns:p14="http://schemas.microsoft.com/office/powerpoint/2010/main" val="4265890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78219A-F76B-4C72-D356-277521DF0FCC}"/>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F1B50BE4-63C3-FFC0-FCFE-FA535446D5D0}"/>
              </a:ext>
            </a:extLst>
          </p:cNvPr>
          <p:cNvSpPr>
            <a:spLocks noGrp="1"/>
          </p:cNvSpPr>
          <p:nvPr>
            <p:ph type="title"/>
          </p:nvPr>
        </p:nvSpPr>
        <p:spPr>
          <a:prstGeom prst="rect">
            <a:avLst/>
          </a:prstGeom>
        </p:spPr>
        <p:txBody>
          <a:bodyPr>
            <a:noAutofit/>
          </a:bodyPr>
          <a:lstStyle/>
          <a:p>
            <a:r>
              <a:rPr lang="de-DE" sz="3600" dirty="0"/>
              <a:t>Legal </a:t>
            </a:r>
            <a:r>
              <a:rPr lang="de-DE" sz="3600" dirty="0" err="1"/>
              <a:t>basis</a:t>
            </a:r>
            <a:r>
              <a:rPr lang="de-DE" sz="3600" dirty="0"/>
              <a:t> </a:t>
            </a:r>
            <a:r>
              <a:rPr lang="de-DE" sz="3600" dirty="0" err="1"/>
              <a:t>for</a:t>
            </a:r>
            <a:r>
              <a:rPr lang="de-DE" sz="3600" dirty="0"/>
              <a:t> ESG </a:t>
            </a:r>
            <a:r>
              <a:rPr lang="de-DE" sz="3600" dirty="0" err="1"/>
              <a:t>intervention</a:t>
            </a:r>
            <a:endParaRPr lang="de-DE" sz="3600" dirty="0"/>
          </a:p>
        </p:txBody>
      </p:sp>
      <p:sp>
        <p:nvSpPr>
          <p:cNvPr id="14340" name="Rectangle 3">
            <a:extLst>
              <a:ext uri="{FF2B5EF4-FFF2-40B4-BE49-F238E27FC236}">
                <a16:creationId xmlns:a16="http://schemas.microsoft.com/office/drawing/2014/main" id="{7E4A51AF-6B0C-8BE3-C006-7F30F2E5D991}"/>
              </a:ext>
            </a:extLst>
          </p:cNvPr>
          <p:cNvSpPr>
            <a:spLocks noGrp="1"/>
          </p:cNvSpPr>
          <p:nvPr>
            <p:ph type="body" sz="quarter" idx="12"/>
          </p:nvPr>
        </p:nvSpPr>
        <p:spPr>
          <a:xfrm>
            <a:off x="252000" y="1367879"/>
            <a:ext cx="10692820" cy="4320480"/>
          </a:xfrm>
        </p:spPr>
        <p:txBody>
          <a:bodyPr/>
          <a:lstStyle/>
          <a:p>
            <a:pPr lvl="1">
              <a:buFont typeface="Arial" panose="020B0604020202020204" pitchFamily="34" charset="0"/>
              <a:buChar char="•"/>
            </a:pPr>
            <a:r>
              <a:rPr lang="en-US" b="0" i="0" dirty="0">
                <a:solidFill>
                  <a:srgbClr val="000000"/>
                </a:solidFill>
                <a:effectLst/>
                <a:latin typeface="Arial" panose="020B0604020202020204" pitchFamily="34" charset="0"/>
              </a:rPr>
              <a:t>“The Federal Republic of Germany is a democratic and </a:t>
            </a:r>
            <a:r>
              <a:rPr lang="en-US" b="1" i="0" dirty="0">
                <a:solidFill>
                  <a:srgbClr val="000000"/>
                </a:solidFill>
                <a:effectLst/>
                <a:latin typeface="Arial" panose="020B0604020202020204" pitchFamily="34" charset="0"/>
              </a:rPr>
              <a:t>social</a:t>
            </a:r>
            <a:r>
              <a:rPr lang="en-US" b="0" i="0" dirty="0">
                <a:solidFill>
                  <a:srgbClr val="000000"/>
                </a:solidFill>
                <a:effectLst/>
                <a:latin typeface="Arial" panose="020B0604020202020204" pitchFamily="34" charset="0"/>
              </a:rPr>
              <a:t> federal state” (Article 20 para. 1 Basic Law)</a:t>
            </a:r>
          </a:p>
          <a:p>
            <a:pPr lvl="1">
              <a:buFont typeface="Arial" panose="020B0604020202020204" pitchFamily="34" charset="0"/>
              <a:buChar char="•"/>
            </a:pPr>
            <a:endParaRPr lang="en-US" b="0" i="0" dirty="0">
              <a:solidFill>
                <a:srgbClr val="000000"/>
              </a:solidFill>
              <a:effectLst/>
              <a:latin typeface="Arial" panose="020B0604020202020204" pitchFamily="34" charset="0"/>
            </a:endParaRPr>
          </a:p>
          <a:p>
            <a:pPr lvl="1">
              <a:buFont typeface="Arial" panose="020B0604020202020204" pitchFamily="34" charset="0"/>
              <a:buChar char="•"/>
            </a:pPr>
            <a:r>
              <a:rPr lang="en-US" b="0" i="0" dirty="0">
                <a:solidFill>
                  <a:srgbClr val="000000"/>
                </a:solidFill>
                <a:effectLst/>
                <a:latin typeface="Arial" panose="020B0604020202020204" pitchFamily="34" charset="0"/>
              </a:rPr>
              <a:t>“…is committed to democratic, </a:t>
            </a:r>
            <a:r>
              <a:rPr lang="en-US" b="1" i="0" dirty="0">
                <a:solidFill>
                  <a:srgbClr val="000000"/>
                </a:solidFill>
                <a:effectLst/>
                <a:latin typeface="Arial" panose="020B0604020202020204" pitchFamily="34" charset="0"/>
              </a:rPr>
              <a:t>social</a:t>
            </a:r>
            <a:r>
              <a:rPr lang="en-US" b="0" i="0" dirty="0">
                <a:solidFill>
                  <a:srgbClr val="000000"/>
                </a:solidFill>
                <a:effectLst/>
                <a:latin typeface="Arial" panose="020B0604020202020204" pitchFamily="34" charset="0"/>
              </a:rPr>
              <a:t> and federal principles”</a:t>
            </a:r>
            <a:r>
              <a:rPr lang="en-US" dirty="0">
                <a:solidFill>
                  <a:srgbClr val="000000"/>
                </a:solidFill>
                <a:latin typeface="Arial" panose="020B0604020202020204" pitchFamily="34" charset="0"/>
              </a:rPr>
              <a:t> (Article 23 para. 1 Basic Law)</a:t>
            </a:r>
          </a:p>
          <a:p>
            <a:pPr lvl="1">
              <a:buFont typeface="Arial" panose="020B0604020202020204" pitchFamily="34" charset="0"/>
              <a:buChar char="•"/>
            </a:pPr>
            <a:endParaRPr lang="de-DE" altLang="de-DE" dirty="0">
              <a:latin typeface="Arial" panose="020B0604020202020204" pitchFamily="34" charset="0"/>
            </a:endParaRPr>
          </a:p>
          <a:p>
            <a:pPr lvl="1">
              <a:buFont typeface="Arial" panose="020B0604020202020204" pitchFamily="34" charset="0"/>
              <a:buChar char="•"/>
            </a:pPr>
            <a:r>
              <a:rPr lang="en-US" b="0" i="0" dirty="0">
                <a:solidFill>
                  <a:srgbClr val="000000"/>
                </a:solidFill>
                <a:effectLst/>
                <a:latin typeface="Arial" panose="020B0604020202020204" pitchFamily="34" charset="0"/>
              </a:rPr>
              <a:t>“Mindful also of its responsibility towards future generations, the state shall protect the </a:t>
            </a:r>
            <a:r>
              <a:rPr lang="en-US" b="1" i="0" dirty="0">
                <a:solidFill>
                  <a:srgbClr val="000000"/>
                </a:solidFill>
                <a:effectLst/>
                <a:latin typeface="Arial" panose="020B0604020202020204" pitchFamily="34" charset="0"/>
              </a:rPr>
              <a:t>natural foundations of life </a:t>
            </a:r>
            <a:r>
              <a:rPr lang="en-US" b="0" i="0" dirty="0">
                <a:solidFill>
                  <a:srgbClr val="000000"/>
                </a:solidFill>
                <a:effectLst/>
                <a:latin typeface="Arial" panose="020B0604020202020204" pitchFamily="34" charset="0"/>
              </a:rPr>
              <a:t>and animals by legislation and, in accordance with law and justice, by executive and judicial action, all within the framework of the constitutional order” (Article 20a Basic Law)</a:t>
            </a:r>
          </a:p>
          <a:p>
            <a:pPr lvl="1">
              <a:buFont typeface="Arial" panose="020B0604020202020204" pitchFamily="34" charset="0"/>
              <a:buChar char="•"/>
            </a:pP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„German </a:t>
            </a:r>
            <a:r>
              <a:rPr lang="de-DE" altLang="de-DE" dirty="0" err="1">
                <a:latin typeface="Arial" panose="020B0604020202020204" pitchFamily="34" charset="0"/>
              </a:rPr>
              <a:t>Sustainability</a:t>
            </a:r>
            <a:r>
              <a:rPr lang="de-DE" altLang="de-DE" dirty="0">
                <a:latin typeface="Arial" panose="020B0604020202020204" pitchFamily="34" charset="0"/>
              </a:rPr>
              <a:t> </a:t>
            </a:r>
            <a:r>
              <a:rPr lang="de-DE" altLang="de-DE" dirty="0" err="1">
                <a:latin typeface="Arial" panose="020B0604020202020204" pitchFamily="34" charset="0"/>
              </a:rPr>
              <a:t>Strategy</a:t>
            </a:r>
            <a:r>
              <a:rPr lang="de-DE" altLang="de-DE" dirty="0">
                <a:latin typeface="Arial" panose="020B0604020202020204" pitchFamily="34" charset="0"/>
              </a:rPr>
              <a:t>“ </a:t>
            </a:r>
            <a:r>
              <a:rPr lang="de-DE" altLang="de-DE" dirty="0" err="1">
                <a:latin typeface="Arial" panose="020B0604020202020204" pitchFamily="34" charset="0"/>
              </a:rPr>
              <a:t>established</a:t>
            </a:r>
            <a:r>
              <a:rPr lang="de-DE" altLang="de-DE" dirty="0">
                <a:latin typeface="Arial" panose="020B0604020202020204" pitchFamily="34" charset="0"/>
              </a:rPr>
              <a:t> in 2016 (Agenda 2030)</a:t>
            </a:r>
          </a:p>
          <a:p>
            <a:pPr lvl="1">
              <a:buFont typeface="Arial" panose="020B0604020202020204" pitchFamily="34" charset="0"/>
              <a:buChar char="•"/>
            </a:pPr>
            <a:endParaRPr lang="de-DE" altLang="de-DE" dirty="0">
              <a:latin typeface="Arial" panose="020B0604020202020204" pitchFamily="34" charset="0"/>
            </a:endParaRPr>
          </a:p>
          <a:p>
            <a:pPr lvl="1">
              <a:buFont typeface="Arial" panose="020B0604020202020204" pitchFamily="34" charset="0"/>
              <a:buChar char="•"/>
            </a:pPr>
            <a:r>
              <a:rPr lang="de-DE" altLang="de-DE" dirty="0" err="1">
                <a:latin typeface="Arial" panose="020B0604020202020204" pitchFamily="34" charset="0"/>
              </a:rPr>
              <a:t>Coalition</a:t>
            </a:r>
            <a:r>
              <a:rPr lang="de-DE" altLang="de-DE" dirty="0">
                <a:latin typeface="Arial" panose="020B0604020202020204" pitchFamily="34" charset="0"/>
              </a:rPr>
              <a:t> </a:t>
            </a:r>
            <a:r>
              <a:rPr lang="de-DE" altLang="de-DE" dirty="0" err="1">
                <a:latin typeface="Arial" panose="020B0604020202020204" pitchFamily="34" charset="0"/>
              </a:rPr>
              <a:t>agreement</a:t>
            </a:r>
            <a:r>
              <a:rPr lang="de-DE" altLang="de-DE" dirty="0">
                <a:latin typeface="Arial" panose="020B0604020202020204" pitchFamily="34" charset="0"/>
              </a:rPr>
              <a:t> </a:t>
            </a:r>
            <a:r>
              <a:rPr lang="de-DE" altLang="de-DE" dirty="0">
                <a:latin typeface="Arial" panose="020B0604020202020204" pitchFamily="34" charset="0"/>
                <a:sym typeface="Wingdings" panose="05000000000000000000" pitchFamily="2" charset="2"/>
              </a:rPr>
              <a:t> </a:t>
            </a:r>
            <a:r>
              <a:rPr lang="de-DE" altLang="de-DE" dirty="0" err="1">
                <a:latin typeface="Arial" panose="020B0604020202020204" pitchFamily="34" charset="0"/>
                <a:sym typeface="Wingdings" panose="05000000000000000000" pitchFamily="2" charset="2"/>
              </a:rPr>
              <a:t>commitment</a:t>
            </a:r>
            <a:r>
              <a:rPr lang="de-DE" altLang="de-DE" dirty="0">
                <a:latin typeface="Arial" panose="020B0604020202020204" pitchFamily="34" charset="0"/>
                <a:sym typeface="Wingdings" panose="05000000000000000000" pitchFamily="2" charset="2"/>
              </a:rPr>
              <a:t> to „social </a:t>
            </a:r>
            <a:r>
              <a:rPr lang="de-DE" altLang="de-DE" dirty="0" err="1">
                <a:latin typeface="Arial" panose="020B0604020202020204" pitchFamily="34" charset="0"/>
                <a:sym typeface="Wingdings" panose="05000000000000000000" pitchFamily="2" charset="2"/>
              </a:rPr>
              <a:t>market</a:t>
            </a:r>
            <a:r>
              <a:rPr lang="de-DE" altLang="de-DE" dirty="0">
                <a:latin typeface="Arial" panose="020B0604020202020204" pitchFamily="34" charset="0"/>
                <a:sym typeface="Wingdings" panose="05000000000000000000" pitchFamily="2" charset="2"/>
              </a:rPr>
              <a:t> </a:t>
            </a:r>
            <a:r>
              <a:rPr lang="de-DE" altLang="de-DE" dirty="0" err="1">
                <a:latin typeface="Arial" panose="020B0604020202020204" pitchFamily="34" charset="0"/>
                <a:sym typeface="Wingdings" panose="05000000000000000000" pitchFamily="2" charset="2"/>
              </a:rPr>
              <a:t>economy</a:t>
            </a:r>
            <a:r>
              <a:rPr lang="de-DE" altLang="de-DE" dirty="0">
                <a:latin typeface="Arial" panose="020B0604020202020204" pitchFamily="34" charset="0"/>
                <a:sym typeface="Wingdings" panose="05000000000000000000" pitchFamily="2" charset="2"/>
              </a:rPr>
              <a:t>“, </a:t>
            </a:r>
            <a:r>
              <a:rPr lang="de-DE" altLang="de-DE" dirty="0" err="1">
                <a:latin typeface="Arial" panose="020B0604020202020204" pitchFamily="34" charset="0"/>
                <a:sym typeface="Wingdings" panose="05000000000000000000" pitchFamily="2" charset="2"/>
              </a:rPr>
              <a:t>sustainability</a:t>
            </a:r>
            <a:r>
              <a:rPr lang="de-DE" altLang="de-DE" dirty="0">
                <a:latin typeface="Arial" panose="020B0604020202020204" pitchFamily="34" charset="0"/>
                <a:sym typeface="Wingdings" panose="05000000000000000000" pitchFamily="2" charset="2"/>
              </a:rPr>
              <a:t>, </a:t>
            </a:r>
            <a:r>
              <a:rPr lang="de-DE" altLang="de-DE" dirty="0" err="1">
                <a:latin typeface="Arial" panose="020B0604020202020204" pitchFamily="34" charset="0"/>
                <a:sym typeface="Wingdings" panose="05000000000000000000" pitchFamily="2" charset="2"/>
              </a:rPr>
              <a:t>environment</a:t>
            </a:r>
            <a:endParaRPr lang="de-DE" altLang="de-DE" dirty="0">
              <a:latin typeface="Arial" panose="020B0604020202020204" pitchFamily="34" charset="0"/>
            </a:endParaRPr>
          </a:p>
        </p:txBody>
      </p:sp>
      <p:sp>
        <p:nvSpPr>
          <p:cNvPr id="3" name="Foliennummernplatzhalter 5">
            <a:extLst>
              <a:ext uri="{FF2B5EF4-FFF2-40B4-BE49-F238E27FC236}">
                <a16:creationId xmlns:a16="http://schemas.microsoft.com/office/drawing/2014/main" id="{13910303-3F18-FD19-B0B6-84E8D2C37A2C}"/>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2</a:t>
            </a:fld>
            <a:endParaRPr lang="de-DE" altLang="de-DE" sz="800" dirty="0"/>
          </a:p>
        </p:txBody>
      </p:sp>
    </p:spTree>
    <p:extLst>
      <p:ext uri="{BB962C8B-B14F-4D97-AF65-F5344CB8AC3E}">
        <p14:creationId xmlns:p14="http://schemas.microsoft.com/office/powerpoint/2010/main" val="357076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50F779F-107A-2C85-1297-A1899727B1B6}"/>
              </a:ext>
            </a:extLst>
          </p:cNvPr>
          <p:cNvSpPr>
            <a:spLocks noGrp="1"/>
          </p:cNvSpPr>
          <p:nvPr>
            <p:ph type="title"/>
          </p:nvPr>
        </p:nvSpPr>
        <p:spPr>
          <a:prstGeom prst="rect">
            <a:avLst/>
          </a:prstGeom>
        </p:spPr>
        <p:txBody>
          <a:bodyPr>
            <a:noAutofit/>
          </a:bodyPr>
          <a:lstStyle/>
          <a:p>
            <a:r>
              <a:rPr lang="de-DE" sz="3600" dirty="0"/>
              <a:t>„</a:t>
            </a:r>
            <a:r>
              <a:rPr lang="de-DE" sz="3600" dirty="0" err="1"/>
              <a:t>Widespread</a:t>
            </a:r>
            <a:r>
              <a:rPr lang="de-DE" sz="3600" dirty="0"/>
              <a:t>“ </a:t>
            </a:r>
            <a:r>
              <a:rPr lang="de-DE" sz="3600" dirty="0" err="1"/>
              <a:t>exemptions</a:t>
            </a:r>
            <a:endParaRPr lang="de-DE" sz="3600" dirty="0"/>
          </a:p>
        </p:txBody>
      </p:sp>
      <p:sp>
        <p:nvSpPr>
          <p:cNvPr id="14340" name="Rectangle 3">
            <a:extLst>
              <a:ext uri="{FF2B5EF4-FFF2-40B4-BE49-F238E27FC236}">
                <a16:creationId xmlns:a16="http://schemas.microsoft.com/office/drawing/2014/main" id="{DDD3830B-90DC-5DFB-196E-C3B40815C9C8}"/>
              </a:ext>
            </a:extLst>
          </p:cNvPr>
          <p:cNvSpPr>
            <a:spLocks noGrp="1"/>
          </p:cNvSpPr>
          <p:nvPr>
            <p:ph type="body" sz="quarter" idx="12"/>
          </p:nvPr>
        </p:nvSpPr>
        <p:spPr>
          <a:xfrm>
            <a:off x="252000" y="1367879"/>
            <a:ext cx="10311181" cy="4320480"/>
          </a:xfrm>
        </p:spPr>
        <p:txBody>
          <a:bodyPr/>
          <a:lstStyle/>
          <a:p>
            <a:pPr lvl="1">
              <a:buFont typeface="Arial" panose="020B0604020202020204" pitchFamily="34" charset="0"/>
              <a:buChar char="•"/>
            </a:pPr>
            <a:r>
              <a:rPr lang="de-DE" altLang="de-DE" dirty="0" err="1">
                <a:latin typeface="Arial" panose="020B0604020202020204" pitchFamily="34" charset="0"/>
              </a:rPr>
              <a:t>Mainly</a:t>
            </a:r>
            <a:r>
              <a:rPr lang="de-DE" altLang="de-DE" dirty="0">
                <a:latin typeface="Arial" panose="020B0604020202020204" pitchFamily="34" charset="0"/>
              </a:rPr>
              <a:t> </a:t>
            </a:r>
            <a:r>
              <a:rPr lang="de-DE" altLang="de-DE" dirty="0" err="1">
                <a:latin typeface="Arial" panose="020B0604020202020204" pitchFamily="34" charset="0"/>
              </a:rPr>
              <a:t>serving</a:t>
            </a:r>
            <a:r>
              <a:rPr lang="de-DE" altLang="de-DE" dirty="0">
                <a:latin typeface="Arial" panose="020B0604020202020204" pitchFamily="34" charset="0"/>
              </a:rPr>
              <a:t> </a:t>
            </a:r>
            <a:r>
              <a:rPr lang="de-DE" altLang="de-DE" dirty="0" err="1">
                <a:latin typeface="Arial" panose="020B0604020202020204" pitchFamily="34" charset="0"/>
              </a:rPr>
              <a:t>broad</a:t>
            </a:r>
            <a:r>
              <a:rPr lang="de-DE" altLang="de-DE" dirty="0">
                <a:latin typeface="Arial" panose="020B0604020202020204" pitchFamily="34" charset="0"/>
              </a:rPr>
              <a:t> social and </a:t>
            </a:r>
            <a:r>
              <a:rPr lang="de-DE" altLang="de-DE" dirty="0" err="1">
                <a:latin typeface="Arial" panose="020B0604020202020204" pitchFamily="34" charset="0"/>
              </a:rPr>
              <a:t>governance</a:t>
            </a:r>
            <a:r>
              <a:rPr lang="de-DE" altLang="de-DE" dirty="0">
                <a:latin typeface="Arial" panose="020B0604020202020204" pitchFamily="34" charset="0"/>
              </a:rPr>
              <a:t> </a:t>
            </a:r>
            <a:r>
              <a:rPr lang="de-DE" altLang="de-DE" dirty="0" err="1">
                <a:latin typeface="Arial" panose="020B0604020202020204" pitchFamily="34" charset="0"/>
              </a:rPr>
              <a:t>interests</a:t>
            </a:r>
            <a:endParaRPr lang="de-DE" altLang="de-DE" dirty="0">
              <a:latin typeface="Arial" panose="020B0604020202020204" pitchFamily="34" charset="0"/>
            </a:endParaRPr>
          </a:p>
          <a:p>
            <a:pPr lvl="1">
              <a:buFont typeface="Arial" panose="020B0604020202020204" pitchFamily="34" charset="0"/>
              <a:buChar char="•"/>
            </a:pPr>
            <a:r>
              <a:rPr lang="de-DE" altLang="de-DE" b="1" dirty="0" err="1">
                <a:latin typeface="Arial" panose="020B0604020202020204" pitchFamily="34" charset="0"/>
              </a:rPr>
              <a:t>Section</a:t>
            </a:r>
            <a:r>
              <a:rPr lang="de-DE" altLang="de-DE" b="1" dirty="0">
                <a:latin typeface="Arial" panose="020B0604020202020204" pitchFamily="34" charset="0"/>
              </a:rPr>
              <a:t> 4 VAT </a:t>
            </a:r>
            <a:r>
              <a:rPr lang="de-DE" altLang="de-DE" b="1" dirty="0" err="1">
                <a:latin typeface="Arial" panose="020B0604020202020204" pitchFamily="34" charset="0"/>
              </a:rPr>
              <a:t>Tax</a:t>
            </a:r>
            <a:r>
              <a:rPr lang="de-DE" altLang="de-DE" b="1" dirty="0">
                <a:latin typeface="Arial" panose="020B0604020202020204" pitchFamily="34" charset="0"/>
              </a:rPr>
              <a:t> Act </a:t>
            </a:r>
            <a:r>
              <a:rPr lang="de-DE" altLang="de-DE" dirty="0" err="1">
                <a:latin typeface="Arial" panose="020B0604020202020204" pitchFamily="34" charset="0"/>
              </a:rPr>
              <a:t>enumerates</a:t>
            </a:r>
            <a:r>
              <a:rPr lang="de-DE" altLang="de-DE" dirty="0">
                <a:latin typeface="Arial" panose="020B0604020202020204" pitchFamily="34" charset="0"/>
              </a:rPr>
              <a:t> </a:t>
            </a:r>
            <a:r>
              <a:rPr lang="de-DE" altLang="de-DE" dirty="0" err="1">
                <a:latin typeface="Arial" panose="020B0604020202020204" pitchFamily="34" charset="0"/>
              </a:rPr>
              <a:t>many</a:t>
            </a:r>
            <a:r>
              <a:rPr lang="de-DE" altLang="de-DE" dirty="0">
                <a:latin typeface="Arial" panose="020B0604020202020204" pitchFamily="34" charset="0"/>
              </a:rPr>
              <a:t> different „</a:t>
            </a:r>
            <a:r>
              <a:rPr lang="de-DE" altLang="de-DE" dirty="0" err="1">
                <a:latin typeface="Arial" panose="020B0604020202020204" pitchFamily="34" charset="0"/>
              </a:rPr>
              <a:t>other</a:t>
            </a:r>
            <a:r>
              <a:rPr lang="de-DE" altLang="de-DE" dirty="0">
                <a:latin typeface="Arial" panose="020B0604020202020204" pitchFamily="34" charset="0"/>
              </a:rPr>
              <a:t> </a:t>
            </a:r>
            <a:r>
              <a:rPr lang="de-DE" altLang="de-DE" dirty="0" err="1">
                <a:latin typeface="Arial" panose="020B0604020202020204" pitchFamily="34" charset="0"/>
              </a:rPr>
              <a:t>services</a:t>
            </a:r>
            <a:r>
              <a:rPr lang="de-DE" altLang="de-DE" dirty="0">
                <a:latin typeface="Arial" panose="020B0604020202020204" pitchFamily="34" charset="0"/>
              </a:rPr>
              <a:t>“ </a:t>
            </a:r>
            <a:r>
              <a:rPr lang="de-DE" altLang="de-DE" dirty="0" err="1">
                <a:latin typeface="Arial" panose="020B0604020202020204" pitchFamily="34" charset="0"/>
              </a:rPr>
              <a:t>being</a:t>
            </a:r>
            <a:r>
              <a:rPr lang="de-DE" altLang="de-DE" dirty="0">
                <a:latin typeface="Arial" panose="020B0604020202020204" pitchFamily="34" charset="0"/>
              </a:rPr>
              <a:t> </a:t>
            </a:r>
            <a:r>
              <a:rPr lang="de-DE" altLang="de-DE" dirty="0" err="1">
                <a:latin typeface="Arial" panose="020B0604020202020204" pitchFamily="34" charset="0"/>
              </a:rPr>
              <a:t>exempt</a:t>
            </a: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E.g.: </a:t>
            </a:r>
            <a:r>
              <a:rPr lang="de-DE" altLang="de-DE" dirty="0" err="1">
                <a:latin typeface="Arial" panose="020B0604020202020204" pitchFamily="34" charset="0"/>
              </a:rPr>
              <a:t>Curative</a:t>
            </a:r>
            <a:r>
              <a:rPr lang="de-DE" altLang="de-DE" dirty="0">
                <a:latin typeface="Arial" panose="020B0604020202020204" pitchFamily="34" charset="0"/>
              </a:rPr>
              <a:t> </a:t>
            </a:r>
            <a:r>
              <a:rPr lang="de-DE" altLang="de-DE" dirty="0" err="1">
                <a:latin typeface="Arial" panose="020B0604020202020204" pitchFamily="34" charset="0"/>
              </a:rPr>
              <a:t>treatment</a:t>
            </a:r>
            <a:r>
              <a:rPr lang="de-DE" altLang="de-DE" dirty="0">
                <a:latin typeface="Arial" panose="020B0604020202020204" pitchFamily="34" charset="0"/>
              </a:rPr>
              <a:t> (No. 14), </a:t>
            </a:r>
            <a:r>
              <a:rPr lang="de-DE" altLang="de-DE" dirty="0" err="1">
                <a:latin typeface="Arial" panose="020B0604020202020204" pitchFamily="34" charset="0"/>
              </a:rPr>
              <a:t>fostering</a:t>
            </a:r>
            <a:r>
              <a:rPr lang="de-DE" altLang="de-DE" dirty="0">
                <a:latin typeface="Arial" panose="020B0604020202020204" pitchFamily="34" charset="0"/>
              </a:rPr>
              <a:t> (No. 16), </a:t>
            </a:r>
            <a:r>
              <a:rPr lang="de-DE" altLang="de-DE" dirty="0" err="1">
                <a:latin typeface="Arial" panose="020B0604020202020204" pitchFamily="34" charset="0"/>
              </a:rPr>
              <a:t>employement</a:t>
            </a:r>
            <a:r>
              <a:rPr lang="de-DE" altLang="de-DE" dirty="0">
                <a:latin typeface="Arial" panose="020B0604020202020204" pitchFamily="34" charset="0"/>
              </a:rPr>
              <a:t> </a:t>
            </a:r>
            <a:r>
              <a:rPr lang="de-DE" altLang="de-DE" dirty="0" err="1">
                <a:latin typeface="Arial" panose="020B0604020202020204" pitchFamily="34" charset="0"/>
              </a:rPr>
              <a:t>by</a:t>
            </a:r>
            <a:r>
              <a:rPr lang="de-DE" altLang="de-DE" dirty="0">
                <a:latin typeface="Arial" panose="020B0604020202020204" pitchFamily="34" charset="0"/>
              </a:rPr>
              <a:t> </a:t>
            </a:r>
            <a:r>
              <a:rPr lang="de-DE" altLang="de-DE" dirty="0" err="1">
                <a:latin typeface="Arial" panose="020B0604020202020204" pitchFamily="34" charset="0"/>
              </a:rPr>
              <a:t>blinds</a:t>
            </a:r>
            <a:r>
              <a:rPr lang="de-DE" altLang="de-DE" dirty="0">
                <a:latin typeface="Arial" panose="020B0604020202020204" pitchFamily="34" charset="0"/>
              </a:rPr>
              <a:t> (No. 19) , </a:t>
            </a:r>
            <a:r>
              <a:rPr lang="de-DE" altLang="de-DE" dirty="0" err="1">
                <a:latin typeface="Arial" panose="020B0604020202020204" pitchFamily="34" charset="0"/>
              </a:rPr>
              <a:t>public</a:t>
            </a:r>
            <a:r>
              <a:rPr lang="de-DE" altLang="de-DE" dirty="0">
                <a:latin typeface="Arial" panose="020B0604020202020204" pitchFamily="34" charset="0"/>
              </a:rPr>
              <a:t> </a:t>
            </a:r>
            <a:r>
              <a:rPr lang="de-DE" altLang="de-DE" dirty="0" err="1">
                <a:latin typeface="Arial" panose="020B0604020202020204" pitchFamily="34" charset="0"/>
              </a:rPr>
              <a:t>cultural</a:t>
            </a:r>
            <a:r>
              <a:rPr lang="de-DE" altLang="de-DE" dirty="0">
                <a:latin typeface="Arial" panose="020B0604020202020204" pitchFamily="34" charset="0"/>
              </a:rPr>
              <a:t> </a:t>
            </a:r>
            <a:r>
              <a:rPr lang="de-DE" altLang="de-DE" dirty="0" err="1">
                <a:latin typeface="Arial" panose="020B0604020202020204" pitchFamily="34" charset="0"/>
              </a:rPr>
              <a:t>institutions</a:t>
            </a:r>
            <a:r>
              <a:rPr lang="de-DE" altLang="de-DE" dirty="0">
                <a:latin typeface="Arial" panose="020B0604020202020204" pitchFamily="34" charset="0"/>
              </a:rPr>
              <a:t> (No. 20), </a:t>
            </a:r>
            <a:r>
              <a:rPr lang="de-DE" altLang="de-DE" dirty="0" err="1">
                <a:latin typeface="Arial" panose="020B0604020202020204" pitchFamily="34" charset="0"/>
              </a:rPr>
              <a:t>youth</a:t>
            </a:r>
            <a:r>
              <a:rPr lang="de-DE" altLang="de-DE" dirty="0">
                <a:latin typeface="Arial" panose="020B0604020202020204" pitchFamily="34" charset="0"/>
              </a:rPr>
              <a:t> </a:t>
            </a:r>
            <a:r>
              <a:rPr lang="de-DE" altLang="de-DE" dirty="0" err="1">
                <a:latin typeface="Arial" panose="020B0604020202020204" pitchFamily="34" charset="0"/>
              </a:rPr>
              <a:t>welfare</a:t>
            </a:r>
            <a:r>
              <a:rPr lang="de-DE" altLang="de-DE" dirty="0">
                <a:latin typeface="Arial" panose="020B0604020202020204" pitchFamily="34" charset="0"/>
              </a:rPr>
              <a:t> (No. 25)</a:t>
            </a:r>
          </a:p>
          <a:p>
            <a:pPr lvl="1">
              <a:buFont typeface="Arial" panose="020B0604020202020204" pitchFamily="34" charset="0"/>
              <a:buChar char="•"/>
            </a:pPr>
            <a:r>
              <a:rPr lang="de-DE" altLang="de-DE" b="1" dirty="0" err="1">
                <a:latin typeface="Arial" panose="020B0604020202020204" pitchFamily="34" charset="0"/>
              </a:rPr>
              <a:t>Section</a:t>
            </a:r>
            <a:r>
              <a:rPr lang="de-DE" altLang="de-DE" b="1" dirty="0">
                <a:latin typeface="Arial" panose="020B0604020202020204" pitchFamily="34" charset="0"/>
              </a:rPr>
              <a:t> 5 </a:t>
            </a:r>
            <a:r>
              <a:rPr lang="de-DE" altLang="de-DE" b="1" dirty="0" err="1">
                <a:latin typeface="Arial" panose="020B0604020202020204" pitchFamily="34" charset="0"/>
              </a:rPr>
              <a:t>para</a:t>
            </a:r>
            <a:r>
              <a:rPr lang="de-DE" altLang="de-DE" b="1" dirty="0">
                <a:latin typeface="Arial" panose="020B0604020202020204" pitchFamily="34" charset="0"/>
              </a:rPr>
              <a:t>. 1 Corporate Income </a:t>
            </a:r>
            <a:r>
              <a:rPr lang="de-DE" altLang="de-DE" b="1" dirty="0" err="1">
                <a:latin typeface="Arial" panose="020B0604020202020204" pitchFamily="34" charset="0"/>
              </a:rPr>
              <a:t>Tax</a:t>
            </a:r>
            <a:r>
              <a:rPr lang="de-DE" altLang="de-DE" b="1" dirty="0">
                <a:latin typeface="Arial" panose="020B0604020202020204" pitchFamily="34" charset="0"/>
              </a:rPr>
              <a:t> Act</a:t>
            </a:r>
          </a:p>
          <a:p>
            <a:pPr lvl="1">
              <a:buFont typeface="Arial" panose="020B0604020202020204" pitchFamily="34" charset="0"/>
              <a:buChar char="•"/>
            </a:pPr>
            <a:r>
              <a:rPr lang="de-DE" altLang="de-DE" dirty="0">
                <a:latin typeface="Arial" panose="020B0604020202020204" pitchFamily="34" charset="0"/>
              </a:rPr>
              <a:t>E.g.: </a:t>
            </a:r>
            <a:r>
              <a:rPr lang="de-DE" altLang="de-DE" dirty="0" err="1">
                <a:latin typeface="Arial" panose="020B0604020202020204" pitchFamily="34" charset="0"/>
              </a:rPr>
              <a:t>parties</a:t>
            </a:r>
            <a:r>
              <a:rPr lang="de-DE" altLang="de-DE" dirty="0">
                <a:latin typeface="Arial" panose="020B0604020202020204" pitchFamily="34" charset="0"/>
              </a:rPr>
              <a:t> (No. 7), </a:t>
            </a:r>
            <a:r>
              <a:rPr lang="de-DE" altLang="de-DE" dirty="0" err="1">
                <a:latin typeface="Arial" panose="020B0604020202020204" pitchFamily="34" charset="0"/>
              </a:rPr>
              <a:t>cooperative</a:t>
            </a:r>
            <a:r>
              <a:rPr lang="de-DE" altLang="de-DE" dirty="0">
                <a:latin typeface="Arial" panose="020B0604020202020204" pitchFamily="34" charset="0"/>
              </a:rPr>
              <a:t> </a:t>
            </a:r>
            <a:r>
              <a:rPr lang="de-DE" altLang="de-DE" dirty="0" err="1">
                <a:latin typeface="Arial" panose="020B0604020202020204" pitchFamily="34" charset="0"/>
              </a:rPr>
              <a:t>housing</a:t>
            </a:r>
            <a:r>
              <a:rPr lang="de-DE" altLang="de-DE" dirty="0">
                <a:latin typeface="Arial" panose="020B0604020202020204" pitchFamily="34" charset="0"/>
              </a:rPr>
              <a:t> </a:t>
            </a:r>
            <a:r>
              <a:rPr lang="de-DE" altLang="de-DE" dirty="0" err="1">
                <a:latin typeface="Arial" panose="020B0604020202020204" pitchFamily="34" charset="0"/>
              </a:rPr>
              <a:t>associations</a:t>
            </a:r>
            <a:r>
              <a:rPr lang="de-DE" altLang="de-DE" dirty="0">
                <a:latin typeface="Arial" panose="020B0604020202020204" pitchFamily="34" charset="0"/>
              </a:rPr>
              <a:t> (No. 10) </a:t>
            </a:r>
            <a:r>
              <a:rPr lang="de-DE" altLang="de-DE" dirty="0" err="1">
                <a:latin typeface="Arial" panose="020B0604020202020204" pitchFamily="34" charset="0"/>
              </a:rPr>
              <a:t>charitable</a:t>
            </a:r>
            <a:r>
              <a:rPr lang="de-DE" altLang="de-DE" dirty="0">
                <a:latin typeface="Arial" panose="020B0604020202020204" pitchFamily="34" charset="0"/>
              </a:rPr>
              <a:t> </a:t>
            </a:r>
            <a:r>
              <a:rPr lang="de-DE" altLang="de-DE" dirty="0" err="1">
                <a:latin typeface="Arial" panose="020B0604020202020204" pitchFamily="34" charset="0"/>
              </a:rPr>
              <a:t>corporations</a:t>
            </a:r>
            <a:r>
              <a:rPr lang="de-DE" altLang="de-DE" dirty="0">
                <a:latin typeface="Arial" panose="020B0604020202020204" pitchFamily="34" charset="0"/>
              </a:rPr>
              <a:t> </a:t>
            </a:r>
          </a:p>
          <a:p>
            <a:pPr lvl="1">
              <a:buFont typeface="Arial" panose="020B0604020202020204" pitchFamily="34" charset="0"/>
              <a:buChar char="•"/>
            </a:pPr>
            <a:r>
              <a:rPr lang="de-DE" altLang="de-DE" b="1" dirty="0" err="1">
                <a:latin typeface="Arial" panose="020B0604020202020204" pitchFamily="34" charset="0"/>
              </a:rPr>
              <a:t>Section</a:t>
            </a:r>
            <a:r>
              <a:rPr lang="de-DE" altLang="de-DE" b="1" dirty="0">
                <a:latin typeface="Arial" panose="020B0604020202020204" pitchFamily="34" charset="0"/>
              </a:rPr>
              <a:t> 3 Income </a:t>
            </a:r>
            <a:r>
              <a:rPr lang="de-DE" altLang="de-DE" b="1" dirty="0" err="1">
                <a:latin typeface="Arial" panose="020B0604020202020204" pitchFamily="34" charset="0"/>
              </a:rPr>
              <a:t>Tax</a:t>
            </a:r>
            <a:r>
              <a:rPr lang="de-DE" altLang="de-DE" b="1" dirty="0">
                <a:latin typeface="Arial" panose="020B0604020202020204" pitchFamily="34" charset="0"/>
              </a:rPr>
              <a:t> Act </a:t>
            </a:r>
            <a:r>
              <a:rPr lang="de-DE" altLang="de-DE" dirty="0" err="1">
                <a:latin typeface="Arial" panose="020B0604020202020204" pitchFamily="34" charset="0"/>
              </a:rPr>
              <a:t>listing</a:t>
            </a:r>
            <a:r>
              <a:rPr lang="de-DE" altLang="de-DE" dirty="0">
                <a:latin typeface="Arial" panose="020B0604020202020204" pitchFamily="34" charset="0"/>
              </a:rPr>
              <a:t> 72 </a:t>
            </a:r>
            <a:r>
              <a:rPr lang="de-DE" altLang="de-DE" dirty="0" err="1">
                <a:latin typeface="Arial" panose="020B0604020202020204" pitchFamily="34" charset="0"/>
              </a:rPr>
              <a:t>exemptions</a:t>
            </a: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E.g.: </a:t>
            </a:r>
            <a:r>
              <a:rPr lang="de-DE" altLang="de-DE" dirty="0" err="1">
                <a:latin typeface="Arial" panose="020B0604020202020204" pitchFamily="34" charset="0"/>
              </a:rPr>
              <a:t>granted</a:t>
            </a:r>
            <a:r>
              <a:rPr lang="de-DE" altLang="de-DE" dirty="0">
                <a:latin typeface="Arial" panose="020B0604020202020204" pitchFamily="34" charset="0"/>
              </a:rPr>
              <a:t> </a:t>
            </a:r>
            <a:r>
              <a:rPr lang="de-DE" altLang="de-DE" dirty="0" err="1">
                <a:latin typeface="Arial" panose="020B0604020202020204" pitchFamily="34" charset="0"/>
              </a:rPr>
              <a:t>public</a:t>
            </a:r>
            <a:r>
              <a:rPr lang="de-DE" altLang="de-DE" dirty="0">
                <a:latin typeface="Arial" panose="020B0604020202020204" pitchFamily="34" charset="0"/>
              </a:rPr>
              <a:t> </a:t>
            </a:r>
            <a:r>
              <a:rPr lang="de-DE" altLang="de-DE" dirty="0" err="1">
                <a:latin typeface="Arial" panose="020B0604020202020204" pitchFamily="34" charset="0"/>
              </a:rPr>
              <a:t>transport</a:t>
            </a:r>
            <a:r>
              <a:rPr lang="de-DE" altLang="de-DE" dirty="0">
                <a:latin typeface="Arial" panose="020B0604020202020204" pitchFamily="34" charset="0"/>
              </a:rPr>
              <a:t> </a:t>
            </a:r>
            <a:r>
              <a:rPr lang="de-DE" altLang="de-DE" dirty="0" err="1">
                <a:latin typeface="Arial" panose="020B0604020202020204" pitchFamily="34" charset="0"/>
              </a:rPr>
              <a:t>tickets</a:t>
            </a:r>
            <a:r>
              <a:rPr lang="de-DE" altLang="de-DE" dirty="0">
                <a:latin typeface="Arial" panose="020B0604020202020204" pitchFamily="34" charset="0"/>
              </a:rPr>
              <a:t> (No. 15) </a:t>
            </a:r>
            <a:r>
              <a:rPr lang="de-DE" altLang="de-DE" dirty="0" err="1">
                <a:latin typeface="Arial" panose="020B0604020202020204" pitchFamily="34" charset="0"/>
              </a:rPr>
              <a:t>or</a:t>
            </a:r>
            <a:r>
              <a:rPr lang="de-DE" altLang="de-DE" dirty="0">
                <a:latin typeface="Arial" panose="020B0604020202020204" pitchFamily="34" charset="0"/>
              </a:rPr>
              <a:t> bike (No. 37), </a:t>
            </a:r>
            <a:r>
              <a:rPr lang="de-DE" altLang="de-DE" dirty="0" err="1">
                <a:latin typeface="Arial" panose="020B0604020202020204" pitchFamily="34" charset="0"/>
              </a:rPr>
              <a:t>small</a:t>
            </a:r>
            <a:r>
              <a:rPr lang="de-DE" altLang="de-DE" dirty="0">
                <a:latin typeface="Arial" panose="020B0604020202020204" pitchFamily="34" charset="0"/>
              </a:rPr>
              <a:t> </a:t>
            </a:r>
            <a:r>
              <a:rPr lang="de-DE" altLang="de-DE" u="sng" dirty="0" err="1">
                <a:latin typeface="Arial" panose="020B0604020202020204" pitchFamily="34" charset="0"/>
              </a:rPr>
              <a:t>photovoltaics</a:t>
            </a:r>
            <a:r>
              <a:rPr lang="de-DE" altLang="de-DE" dirty="0">
                <a:latin typeface="Arial" panose="020B0604020202020204" pitchFamily="34" charset="0"/>
              </a:rPr>
              <a:t> (No. 72)</a:t>
            </a:r>
          </a:p>
          <a:p>
            <a:pPr lvl="1">
              <a:buFont typeface="Arial" panose="020B0604020202020204" pitchFamily="34" charset="0"/>
              <a:buChar char="•"/>
            </a:pPr>
            <a:r>
              <a:rPr lang="de-DE" altLang="de-DE" dirty="0">
                <a:latin typeface="Arial" panose="020B0604020202020204" pitchFamily="34" charset="0"/>
              </a:rPr>
              <a:t>Many </a:t>
            </a:r>
            <a:r>
              <a:rPr lang="de-DE" altLang="de-DE" dirty="0" err="1">
                <a:latin typeface="Arial" panose="020B0604020202020204" pitchFamily="34" charset="0"/>
              </a:rPr>
              <a:t>of</a:t>
            </a:r>
            <a:r>
              <a:rPr lang="de-DE" altLang="de-DE" dirty="0">
                <a:latin typeface="Arial" panose="020B0604020202020204" pitchFamily="34" charset="0"/>
              </a:rPr>
              <a:t> </a:t>
            </a:r>
            <a:r>
              <a:rPr lang="de-DE" altLang="de-DE" dirty="0" err="1">
                <a:latin typeface="Arial" panose="020B0604020202020204" pitchFamily="34" charset="0"/>
              </a:rPr>
              <a:t>these</a:t>
            </a:r>
            <a:r>
              <a:rPr lang="de-DE" altLang="de-DE" dirty="0">
                <a:latin typeface="Arial" panose="020B0604020202020204" pitchFamily="34" charset="0"/>
              </a:rPr>
              <a:t> </a:t>
            </a:r>
            <a:r>
              <a:rPr lang="de-DE" altLang="de-DE" dirty="0" err="1">
                <a:latin typeface="Arial" panose="020B0604020202020204" pitchFamily="34" charset="0"/>
              </a:rPr>
              <a:t>are</a:t>
            </a:r>
            <a:r>
              <a:rPr lang="de-DE" altLang="de-DE" dirty="0">
                <a:latin typeface="Arial" panose="020B0604020202020204" pitchFamily="34" charset="0"/>
              </a:rPr>
              <a:t> </a:t>
            </a:r>
            <a:r>
              <a:rPr lang="de-DE" altLang="de-DE" dirty="0" err="1">
                <a:latin typeface="Arial" panose="020B0604020202020204" pitchFamily="34" charset="0"/>
              </a:rPr>
              <a:t>quite</a:t>
            </a:r>
            <a:r>
              <a:rPr lang="de-DE" altLang="de-DE" dirty="0">
                <a:latin typeface="Arial" panose="020B0604020202020204" pitchFamily="34" charset="0"/>
              </a:rPr>
              <a:t> </a:t>
            </a:r>
            <a:r>
              <a:rPr lang="de-DE" altLang="de-DE" dirty="0" err="1">
                <a:latin typeface="Arial" panose="020B0604020202020204" pitchFamily="34" charset="0"/>
              </a:rPr>
              <a:t>specific</a:t>
            </a:r>
            <a:r>
              <a:rPr lang="de-DE" altLang="de-DE" dirty="0">
                <a:latin typeface="Arial" panose="020B0604020202020204" pitchFamily="34" charset="0"/>
              </a:rPr>
              <a:t> and </a:t>
            </a:r>
            <a:r>
              <a:rPr lang="de-DE" altLang="de-DE" dirty="0" err="1">
                <a:latin typeface="Arial" panose="020B0604020202020204" pitchFamily="34" charset="0"/>
              </a:rPr>
              <a:t>depend</a:t>
            </a:r>
            <a:r>
              <a:rPr lang="de-DE" altLang="de-DE" dirty="0">
                <a:latin typeface="Arial" panose="020B0604020202020204" pitchFamily="34" charset="0"/>
              </a:rPr>
              <a:t> on </a:t>
            </a:r>
            <a:r>
              <a:rPr lang="de-DE" altLang="de-DE" dirty="0" err="1">
                <a:latin typeface="Arial" panose="020B0604020202020204" pitchFamily="34" charset="0"/>
              </a:rPr>
              <a:t>the</a:t>
            </a:r>
            <a:r>
              <a:rPr lang="de-DE" altLang="de-DE" dirty="0">
                <a:latin typeface="Arial" panose="020B0604020202020204" pitchFamily="34" charset="0"/>
              </a:rPr>
              <a:t> </a:t>
            </a:r>
            <a:r>
              <a:rPr lang="de-DE" altLang="de-DE" dirty="0" err="1">
                <a:latin typeface="Arial" panose="020B0604020202020204" pitchFamily="34" charset="0"/>
              </a:rPr>
              <a:t>necessary</a:t>
            </a:r>
            <a:r>
              <a:rPr lang="de-DE" altLang="de-DE" dirty="0">
                <a:latin typeface="Arial" panose="020B0604020202020204" pitchFamily="34" charset="0"/>
              </a:rPr>
              <a:t> legal </a:t>
            </a:r>
            <a:r>
              <a:rPr lang="de-DE" altLang="de-DE" dirty="0" err="1">
                <a:latin typeface="Arial" panose="020B0604020202020204" pitchFamily="34" charset="0"/>
              </a:rPr>
              <a:t>classification</a:t>
            </a: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E.g.: </a:t>
            </a:r>
            <a:r>
              <a:rPr lang="de-DE" altLang="de-DE" sz="1400" dirty="0">
                <a:latin typeface="Arial" panose="020B0604020202020204" pitchFamily="34" charset="0"/>
              </a:rPr>
              <a:t>„</a:t>
            </a:r>
            <a:r>
              <a:rPr lang="en-US" altLang="de-DE" sz="1400" dirty="0">
                <a:solidFill>
                  <a:srgbClr val="1D1D1B"/>
                </a:solidFill>
                <a:latin typeface="Arial" panose="020B0604020202020204" pitchFamily="34" charset="0"/>
                <a:cs typeface="Arial" panose="020B0604020202020204" pitchFamily="34" charset="0"/>
              </a:rPr>
              <a:t>S</a:t>
            </a:r>
            <a:r>
              <a:rPr lang="en-US" sz="1400" b="0" i="0" dirty="0">
                <a:solidFill>
                  <a:srgbClr val="1D1D1B"/>
                </a:solidFill>
                <a:effectLst/>
                <a:latin typeface="Arial" panose="020B0604020202020204" pitchFamily="34" charset="0"/>
                <a:cs typeface="Arial" panose="020B0604020202020204" pitchFamily="34" charset="0"/>
              </a:rPr>
              <a:t>ervices provided by the German Youth Hostels, </a:t>
            </a:r>
            <a:r>
              <a:rPr lang="en-US" sz="1400" b="0" i="0" dirty="0" err="1">
                <a:solidFill>
                  <a:srgbClr val="1D1D1B"/>
                </a:solidFill>
                <a:effectLst/>
                <a:latin typeface="Arial" panose="020B0604020202020204" pitchFamily="34" charset="0"/>
                <a:cs typeface="Arial" panose="020B0604020202020204" pitchFamily="34" charset="0"/>
              </a:rPr>
              <a:t>Hauptverband</a:t>
            </a:r>
            <a:r>
              <a:rPr lang="en-US" sz="1400" b="0" i="0" dirty="0">
                <a:solidFill>
                  <a:srgbClr val="1D1D1B"/>
                </a:solidFill>
                <a:effectLst/>
                <a:latin typeface="Arial" panose="020B0604020202020204" pitchFamily="34" charset="0"/>
                <a:cs typeface="Arial" panose="020B0604020202020204" pitchFamily="34" charset="0"/>
              </a:rPr>
              <a:t> für </a:t>
            </a:r>
            <a:r>
              <a:rPr lang="en-US" sz="1400" b="0" i="0" dirty="0" err="1">
                <a:solidFill>
                  <a:srgbClr val="1D1D1B"/>
                </a:solidFill>
                <a:effectLst/>
                <a:latin typeface="Arial" panose="020B0604020202020204" pitchFamily="34" charset="0"/>
                <a:cs typeface="Arial" panose="020B0604020202020204" pitchFamily="34" charset="0"/>
              </a:rPr>
              <a:t>Jugendwandern</a:t>
            </a:r>
            <a:r>
              <a:rPr lang="en-US" sz="1400" b="0" i="0" dirty="0">
                <a:solidFill>
                  <a:srgbClr val="1D1D1B"/>
                </a:solidFill>
                <a:effectLst/>
                <a:latin typeface="Arial" panose="020B0604020202020204" pitchFamily="34" charset="0"/>
                <a:cs typeface="Arial" panose="020B0604020202020204" pitchFamily="34" charset="0"/>
              </a:rPr>
              <a:t> und </a:t>
            </a:r>
            <a:r>
              <a:rPr lang="en-US" sz="1400" b="0" i="0" dirty="0" err="1">
                <a:solidFill>
                  <a:srgbClr val="1D1D1B"/>
                </a:solidFill>
                <a:effectLst/>
                <a:latin typeface="Arial" panose="020B0604020202020204" pitchFamily="34" charset="0"/>
                <a:cs typeface="Arial" panose="020B0604020202020204" pitchFamily="34" charset="0"/>
              </a:rPr>
              <a:t>Jugendherbergen</a:t>
            </a:r>
            <a:r>
              <a:rPr lang="en-US" sz="1400" b="0" i="0" dirty="0">
                <a:solidFill>
                  <a:srgbClr val="1D1D1B"/>
                </a:solidFill>
                <a:effectLst/>
                <a:latin typeface="Arial" panose="020B0604020202020204" pitchFamily="34" charset="0"/>
                <a:cs typeface="Arial" panose="020B0604020202020204" pitchFamily="34" charset="0"/>
              </a:rPr>
              <a:t> </a:t>
            </a:r>
            <a:r>
              <a:rPr lang="en-US" sz="1400" b="0" i="0" dirty="0" err="1">
                <a:solidFill>
                  <a:srgbClr val="1D1D1B"/>
                </a:solidFill>
                <a:effectLst/>
                <a:latin typeface="Arial" panose="020B0604020202020204" pitchFamily="34" charset="0"/>
                <a:cs typeface="Arial" panose="020B0604020202020204" pitchFamily="34" charset="0"/>
              </a:rPr>
              <a:t>e.V.</a:t>
            </a:r>
            <a:r>
              <a:rPr lang="en-US" sz="1400" b="0" i="0" dirty="0">
                <a:solidFill>
                  <a:srgbClr val="1D1D1B"/>
                </a:solidFill>
                <a:effectLst/>
                <a:latin typeface="Arial" panose="020B0604020202020204" pitchFamily="34" charset="0"/>
                <a:cs typeface="Arial" panose="020B0604020202020204" pitchFamily="34" charset="0"/>
              </a:rPr>
              <a:t> (Youth Hostel and Hiking Association), including sub-</a:t>
            </a:r>
            <a:r>
              <a:rPr lang="en-US" sz="1400" b="0" i="0" dirty="0" err="1">
                <a:solidFill>
                  <a:srgbClr val="1D1D1B"/>
                </a:solidFill>
                <a:effectLst/>
                <a:latin typeface="Arial" panose="020B0604020202020204" pitchFamily="34" charset="0"/>
                <a:cs typeface="Arial" panose="020B0604020202020204" pitchFamily="34" charset="0"/>
              </a:rPr>
              <a:t>organisations</a:t>
            </a:r>
            <a:r>
              <a:rPr lang="en-US" sz="1400" b="0" i="0" dirty="0">
                <a:solidFill>
                  <a:srgbClr val="1D1D1B"/>
                </a:solidFill>
                <a:effectLst/>
                <a:latin typeface="Arial" panose="020B0604020202020204" pitchFamily="34" charset="0"/>
                <a:cs typeface="Arial" panose="020B0604020202020204" pitchFamily="34" charset="0"/>
              </a:rPr>
              <a:t> linked to this association’s institutions and youth hostels, provided that the services directly serve the purposes stipulated in the articles of association or if, to the persons providing such services, accommodation, boarding and the usual benefits in kind are granted as remuneration in return for the services provided. The same shall apply with regard to services provided by other associations that perform the same tasks under the same conditions” (Section 4 No. 24 VAT Tax Act) </a:t>
            </a:r>
            <a:endParaRPr lang="de-DE" altLang="de-DE" sz="1400" dirty="0">
              <a:latin typeface="Arial" panose="020B0604020202020204" pitchFamily="34" charset="0"/>
              <a:cs typeface="Arial" panose="020B0604020202020204" pitchFamily="34" charset="0"/>
            </a:endParaRPr>
          </a:p>
          <a:p>
            <a:pPr lvl="1">
              <a:buFont typeface="Arial" panose="020B0604020202020204" pitchFamily="34" charset="0"/>
              <a:buChar char="•"/>
            </a:pPr>
            <a:endParaRPr lang="de-DE" altLang="de-DE" dirty="0">
              <a:latin typeface="Arial" panose="020B0604020202020204" pitchFamily="34" charset="0"/>
            </a:endParaRPr>
          </a:p>
        </p:txBody>
      </p:sp>
      <p:sp>
        <p:nvSpPr>
          <p:cNvPr id="3" name="Foliennummernplatzhalter 5">
            <a:extLst>
              <a:ext uri="{FF2B5EF4-FFF2-40B4-BE49-F238E27FC236}">
                <a16:creationId xmlns:a16="http://schemas.microsoft.com/office/drawing/2014/main" id="{B4A23511-B5B8-BDE0-039C-C2BAA6A10F18}"/>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3</a:t>
            </a:fld>
            <a:endParaRPr lang="de-DE" altLang="de-DE" sz="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4A673-4240-8BFB-1800-3F2987893AE4}"/>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0EF26351-A136-313E-FCF1-50C208BC5363}"/>
              </a:ext>
            </a:extLst>
          </p:cNvPr>
          <p:cNvSpPr>
            <a:spLocks noGrp="1"/>
          </p:cNvSpPr>
          <p:nvPr>
            <p:ph type="title"/>
          </p:nvPr>
        </p:nvSpPr>
        <p:spPr>
          <a:prstGeom prst="rect">
            <a:avLst/>
          </a:prstGeom>
        </p:spPr>
        <p:txBody>
          <a:bodyPr>
            <a:noAutofit/>
          </a:bodyPr>
          <a:lstStyle/>
          <a:p>
            <a:r>
              <a:rPr lang="de-DE" sz="3600" dirty="0"/>
              <a:t> Special </a:t>
            </a:r>
            <a:r>
              <a:rPr lang="de-DE" sz="3600" dirty="0" err="1"/>
              <a:t>tax</a:t>
            </a:r>
            <a:r>
              <a:rPr lang="de-DE" sz="3600" dirty="0"/>
              <a:t> </a:t>
            </a:r>
            <a:r>
              <a:rPr lang="de-DE" sz="3600" dirty="0" err="1"/>
              <a:t>rates</a:t>
            </a:r>
            <a:r>
              <a:rPr lang="de-DE" sz="3600" dirty="0"/>
              <a:t> – VAT </a:t>
            </a:r>
            <a:r>
              <a:rPr lang="de-DE" sz="3600" dirty="0" err="1"/>
              <a:t>Tax</a:t>
            </a:r>
            <a:r>
              <a:rPr lang="de-DE" sz="3600" dirty="0"/>
              <a:t> Act</a:t>
            </a:r>
          </a:p>
        </p:txBody>
      </p:sp>
      <p:sp>
        <p:nvSpPr>
          <p:cNvPr id="14340" name="Rectangle 3">
            <a:extLst>
              <a:ext uri="{FF2B5EF4-FFF2-40B4-BE49-F238E27FC236}">
                <a16:creationId xmlns:a16="http://schemas.microsoft.com/office/drawing/2014/main" id="{9A9AD655-9637-F884-9644-5B8472039887}"/>
              </a:ext>
            </a:extLst>
          </p:cNvPr>
          <p:cNvSpPr>
            <a:spLocks noGrp="1"/>
          </p:cNvSpPr>
          <p:nvPr>
            <p:ph type="body" sz="quarter" idx="12"/>
          </p:nvPr>
        </p:nvSpPr>
        <p:spPr>
          <a:xfrm>
            <a:off x="273599" y="1764000"/>
            <a:ext cx="10956793" cy="4107600"/>
          </a:xfrm>
        </p:spPr>
        <p:txBody>
          <a:bodyPr/>
          <a:lstStyle/>
          <a:p>
            <a:pPr lvl="1">
              <a:buFont typeface="Arial" panose="020B0604020202020204" pitchFamily="34" charset="0"/>
              <a:buChar char="•"/>
            </a:pPr>
            <a:r>
              <a:rPr lang="de-DE" altLang="de-DE" dirty="0" err="1">
                <a:latin typeface="Arial" panose="020B0604020202020204" pitchFamily="34" charset="0"/>
              </a:rPr>
              <a:t>Section</a:t>
            </a:r>
            <a:r>
              <a:rPr lang="de-DE" altLang="de-DE" dirty="0">
                <a:latin typeface="Arial" panose="020B0604020202020204" pitchFamily="34" charset="0"/>
              </a:rPr>
              <a:t> 12 VAT </a:t>
            </a:r>
            <a:r>
              <a:rPr lang="de-DE" altLang="de-DE" dirty="0" err="1">
                <a:latin typeface="Arial" panose="020B0604020202020204" pitchFamily="34" charset="0"/>
              </a:rPr>
              <a:t>Tax</a:t>
            </a:r>
            <a:r>
              <a:rPr lang="de-DE" altLang="de-DE" dirty="0">
                <a:latin typeface="Arial" panose="020B0604020202020204" pitchFamily="34" charset="0"/>
              </a:rPr>
              <a:t> Act </a:t>
            </a:r>
            <a:r>
              <a:rPr lang="de-DE" altLang="de-DE" dirty="0" err="1">
                <a:latin typeface="Arial" panose="020B0604020202020204" pitchFamily="34" charset="0"/>
              </a:rPr>
              <a:t>constitutes</a:t>
            </a:r>
            <a:r>
              <a:rPr lang="de-DE" altLang="de-DE" dirty="0">
                <a:latin typeface="Arial" panose="020B0604020202020204" pitchFamily="34" charset="0"/>
              </a:rPr>
              <a:t> a </a:t>
            </a:r>
            <a:r>
              <a:rPr lang="de-DE" altLang="de-DE" dirty="0" err="1">
                <a:latin typeface="Arial" panose="020B0604020202020204" pitchFamily="34" charset="0"/>
              </a:rPr>
              <a:t>base</a:t>
            </a:r>
            <a:r>
              <a:rPr lang="de-DE" altLang="de-DE" dirty="0">
                <a:latin typeface="Arial" panose="020B0604020202020204" pitchFamily="34" charset="0"/>
              </a:rPr>
              <a:t> </a:t>
            </a:r>
            <a:r>
              <a:rPr lang="de-DE" altLang="de-DE" b="1" dirty="0" err="1">
                <a:latin typeface="Arial" panose="020B0604020202020204" pitchFamily="34" charset="0"/>
              </a:rPr>
              <a:t>tax</a:t>
            </a:r>
            <a:r>
              <a:rPr lang="de-DE" altLang="de-DE" b="1" dirty="0">
                <a:latin typeface="Arial" panose="020B0604020202020204" pitchFamily="34" charset="0"/>
              </a:rPr>
              <a:t> rate </a:t>
            </a:r>
            <a:r>
              <a:rPr lang="de-DE" altLang="de-DE" b="1" dirty="0" err="1">
                <a:latin typeface="Arial" panose="020B0604020202020204" pitchFamily="34" charset="0"/>
              </a:rPr>
              <a:t>of</a:t>
            </a:r>
            <a:r>
              <a:rPr lang="de-DE" altLang="de-DE" b="1" dirty="0">
                <a:latin typeface="Arial" panose="020B0604020202020204" pitchFamily="34" charset="0"/>
              </a:rPr>
              <a:t> </a:t>
            </a:r>
            <a:r>
              <a:rPr lang="de-DE" altLang="de-DE" b="1" i="1" dirty="0">
                <a:latin typeface="Arial" panose="020B0604020202020204" pitchFamily="34" charset="0"/>
              </a:rPr>
              <a:t>19 %</a:t>
            </a:r>
          </a:p>
          <a:p>
            <a:pPr lvl="1">
              <a:buFont typeface="Arial" panose="020B0604020202020204" pitchFamily="34" charset="0"/>
              <a:buChar char="•"/>
            </a:pPr>
            <a:r>
              <a:rPr lang="de-DE" altLang="de-DE" dirty="0">
                <a:latin typeface="Arial" panose="020B0604020202020204" pitchFamily="34" charset="0"/>
              </a:rPr>
              <a:t>Para. 2 </a:t>
            </a:r>
            <a:r>
              <a:rPr lang="de-DE" altLang="de-DE" dirty="0" err="1">
                <a:latin typeface="Arial" panose="020B0604020202020204" pitchFamily="34" charset="0"/>
              </a:rPr>
              <a:t>grants</a:t>
            </a:r>
            <a:r>
              <a:rPr lang="de-DE" altLang="de-DE" dirty="0">
                <a:latin typeface="Arial" panose="020B0604020202020204" pitchFamily="34" charset="0"/>
              </a:rPr>
              <a:t> a </a:t>
            </a:r>
            <a:r>
              <a:rPr lang="de-DE" altLang="de-DE" b="1" dirty="0" err="1">
                <a:latin typeface="Arial" panose="020B0604020202020204" pitchFamily="34" charset="0"/>
              </a:rPr>
              <a:t>special</a:t>
            </a:r>
            <a:r>
              <a:rPr lang="de-DE" altLang="de-DE" b="1" dirty="0">
                <a:latin typeface="Arial" panose="020B0604020202020204" pitchFamily="34" charset="0"/>
              </a:rPr>
              <a:t> </a:t>
            </a:r>
            <a:r>
              <a:rPr lang="de-DE" altLang="de-DE" b="1" dirty="0" err="1">
                <a:latin typeface="Arial" panose="020B0604020202020204" pitchFamily="34" charset="0"/>
              </a:rPr>
              <a:t>tax</a:t>
            </a:r>
            <a:r>
              <a:rPr lang="de-DE" altLang="de-DE" b="1" dirty="0">
                <a:latin typeface="Arial" panose="020B0604020202020204" pitchFamily="34" charset="0"/>
              </a:rPr>
              <a:t> rate </a:t>
            </a:r>
            <a:r>
              <a:rPr lang="de-DE" altLang="de-DE" b="1" dirty="0" err="1">
                <a:latin typeface="Arial" panose="020B0604020202020204" pitchFamily="34" charset="0"/>
              </a:rPr>
              <a:t>of</a:t>
            </a:r>
            <a:r>
              <a:rPr lang="de-DE" altLang="de-DE" b="1" dirty="0">
                <a:latin typeface="Arial" panose="020B0604020202020204" pitchFamily="34" charset="0"/>
              </a:rPr>
              <a:t> </a:t>
            </a:r>
            <a:r>
              <a:rPr lang="de-DE" altLang="de-DE" b="1" i="1" dirty="0">
                <a:latin typeface="Arial" panose="020B0604020202020204" pitchFamily="34" charset="0"/>
              </a:rPr>
              <a:t>7 %</a:t>
            </a:r>
            <a:r>
              <a:rPr lang="de-DE" altLang="de-DE" dirty="0">
                <a:latin typeface="Arial" panose="020B0604020202020204" pitchFamily="34" charset="0"/>
              </a:rPr>
              <a:t> to </a:t>
            </a:r>
            <a:r>
              <a:rPr lang="de-DE" altLang="de-DE" dirty="0" err="1">
                <a:latin typeface="Arial" panose="020B0604020202020204" pitchFamily="34" charset="0"/>
              </a:rPr>
              <a:t>certain</a:t>
            </a:r>
            <a:r>
              <a:rPr lang="de-DE" altLang="de-DE" dirty="0">
                <a:latin typeface="Arial" panose="020B0604020202020204" pitchFamily="34" charset="0"/>
              </a:rPr>
              <a:t> </a:t>
            </a:r>
            <a:r>
              <a:rPr lang="de-DE" altLang="de-DE" dirty="0" err="1">
                <a:latin typeface="Arial" panose="020B0604020202020204" pitchFamily="34" charset="0"/>
              </a:rPr>
              <a:t>types</a:t>
            </a:r>
            <a:r>
              <a:rPr lang="de-DE" altLang="de-DE" dirty="0">
                <a:latin typeface="Arial" panose="020B0604020202020204" pitchFamily="34" charset="0"/>
              </a:rPr>
              <a:t> </a:t>
            </a:r>
            <a:r>
              <a:rPr lang="de-DE" altLang="de-DE" dirty="0" err="1">
                <a:latin typeface="Arial" panose="020B0604020202020204" pitchFamily="34" charset="0"/>
              </a:rPr>
              <a:t>of</a:t>
            </a:r>
            <a:r>
              <a:rPr lang="de-DE" altLang="de-DE" dirty="0">
                <a:latin typeface="Arial" panose="020B0604020202020204" pitchFamily="34" charset="0"/>
              </a:rPr>
              <a:t> </a:t>
            </a:r>
            <a:r>
              <a:rPr lang="de-DE" altLang="de-DE" dirty="0" err="1">
                <a:latin typeface="Arial" panose="020B0604020202020204" pitchFamily="34" charset="0"/>
              </a:rPr>
              <a:t>revenue</a:t>
            </a: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E.g.: Entry </a:t>
            </a:r>
            <a:r>
              <a:rPr lang="de-DE" altLang="de-DE" dirty="0" err="1">
                <a:latin typeface="Arial" panose="020B0604020202020204" pitchFamily="34" charset="0"/>
              </a:rPr>
              <a:t>fees</a:t>
            </a:r>
            <a:r>
              <a:rPr lang="de-DE" altLang="de-DE" dirty="0">
                <a:latin typeface="Arial" panose="020B0604020202020204" pitchFamily="34" charset="0"/>
              </a:rPr>
              <a:t> to </a:t>
            </a:r>
            <a:r>
              <a:rPr lang="de-DE" altLang="de-DE" dirty="0" err="1">
                <a:latin typeface="Arial" panose="020B0604020202020204" pitchFamily="34" charset="0"/>
              </a:rPr>
              <a:t>varying</a:t>
            </a:r>
            <a:r>
              <a:rPr lang="de-DE" altLang="de-DE" dirty="0">
                <a:latin typeface="Arial" panose="020B0604020202020204" pitchFamily="34" charset="0"/>
              </a:rPr>
              <a:t> </a:t>
            </a:r>
            <a:r>
              <a:rPr lang="de-DE" altLang="de-DE" dirty="0" err="1">
                <a:latin typeface="Arial" panose="020B0604020202020204" pitchFamily="34" charset="0"/>
              </a:rPr>
              <a:t>cultural</a:t>
            </a:r>
            <a:r>
              <a:rPr lang="de-DE" altLang="de-DE" dirty="0">
                <a:latin typeface="Arial" panose="020B0604020202020204" pitchFamily="34" charset="0"/>
              </a:rPr>
              <a:t> </a:t>
            </a:r>
            <a:r>
              <a:rPr lang="de-DE" altLang="de-DE" dirty="0" err="1">
                <a:latin typeface="Arial" panose="020B0604020202020204" pitchFamily="34" charset="0"/>
              </a:rPr>
              <a:t>offerings</a:t>
            </a:r>
            <a:r>
              <a:rPr lang="de-DE" altLang="de-DE" dirty="0">
                <a:latin typeface="Arial" panose="020B0604020202020204" pitchFamily="34" charset="0"/>
              </a:rPr>
              <a:t>, </a:t>
            </a:r>
            <a:r>
              <a:rPr lang="de-DE" altLang="de-DE" dirty="0" err="1">
                <a:latin typeface="Arial" panose="020B0604020202020204" pitchFamily="34" charset="0"/>
              </a:rPr>
              <a:t>charitable</a:t>
            </a:r>
            <a:r>
              <a:rPr lang="de-DE" altLang="de-DE" dirty="0">
                <a:latin typeface="Arial" panose="020B0604020202020204" pitchFamily="34" charset="0"/>
              </a:rPr>
              <a:t> and </a:t>
            </a:r>
            <a:r>
              <a:rPr lang="de-DE" altLang="de-DE" dirty="0" err="1">
                <a:latin typeface="Arial" panose="020B0604020202020204" pitchFamily="34" charset="0"/>
              </a:rPr>
              <a:t>ecclesiastical</a:t>
            </a:r>
            <a:r>
              <a:rPr lang="de-DE" altLang="de-DE" dirty="0">
                <a:latin typeface="Arial" panose="020B0604020202020204" pitchFamily="34" charset="0"/>
              </a:rPr>
              <a:t> </a:t>
            </a:r>
            <a:r>
              <a:rPr lang="de-DE" altLang="de-DE" dirty="0" err="1">
                <a:latin typeface="Arial" panose="020B0604020202020204" pitchFamily="34" charset="0"/>
              </a:rPr>
              <a:t>corporations</a:t>
            </a:r>
            <a:r>
              <a:rPr lang="de-DE" altLang="de-DE" dirty="0">
                <a:latin typeface="Arial" panose="020B0604020202020204" pitchFamily="34" charset="0"/>
              </a:rPr>
              <a:t>, </a:t>
            </a:r>
            <a:r>
              <a:rPr lang="de-DE" altLang="de-DE" dirty="0" err="1">
                <a:latin typeface="Arial" panose="020B0604020202020204" pitchFamily="34" charset="0"/>
              </a:rPr>
              <a:t>public</a:t>
            </a:r>
            <a:r>
              <a:rPr lang="de-DE" altLang="de-DE" dirty="0">
                <a:latin typeface="Arial" panose="020B0604020202020204" pitchFamily="34" charset="0"/>
              </a:rPr>
              <a:t> </a:t>
            </a:r>
            <a:r>
              <a:rPr lang="de-DE" altLang="de-DE" dirty="0" err="1">
                <a:latin typeface="Arial" panose="020B0604020202020204" pitchFamily="34" charset="0"/>
              </a:rPr>
              <a:t>transport</a:t>
            </a: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Para. 3 </a:t>
            </a:r>
            <a:r>
              <a:rPr lang="de-DE" altLang="de-DE" dirty="0" err="1">
                <a:latin typeface="Arial" panose="020B0604020202020204" pitchFamily="34" charset="0"/>
              </a:rPr>
              <a:t>defines</a:t>
            </a:r>
            <a:r>
              <a:rPr lang="de-DE" altLang="de-DE" dirty="0">
                <a:latin typeface="Arial" panose="020B0604020202020204" pitchFamily="34" charset="0"/>
              </a:rPr>
              <a:t> a </a:t>
            </a:r>
            <a:r>
              <a:rPr lang="de-DE" altLang="de-DE" b="1" dirty="0" err="1">
                <a:latin typeface="Arial" panose="020B0604020202020204" pitchFamily="34" charset="0"/>
              </a:rPr>
              <a:t>tax</a:t>
            </a:r>
            <a:r>
              <a:rPr lang="de-DE" altLang="de-DE" b="1" dirty="0">
                <a:latin typeface="Arial" panose="020B0604020202020204" pitchFamily="34" charset="0"/>
              </a:rPr>
              <a:t> rate </a:t>
            </a:r>
            <a:r>
              <a:rPr lang="de-DE" altLang="de-DE" b="1" dirty="0" err="1">
                <a:latin typeface="Arial" panose="020B0604020202020204" pitchFamily="34" charset="0"/>
              </a:rPr>
              <a:t>of</a:t>
            </a:r>
            <a:r>
              <a:rPr lang="de-DE" altLang="de-DE" b="1" dirty="0">
                <a:latin typeface="Arial" panose="020B0604020202020204" pitchFamily="34" charset="0"/>
              </a:rPr>
              <a:t> 0% </a:t>
            </a:r>
            <a:r>
              <a:rPr lang="de-DE" altLang="de-DE" dirty="0" err="1">
                <a:latin typeface="Arial" panose="020B0604020202020204" pitchFamily="34" charset="0"/>
              </a:rPr>
              <a:t>for</a:t>
            </a:r>
            <a:r>
              <a:rPr lang="de-DE" altLang="de-DE" dirty="0">
                <a:latin typeface="Arial" panose="020B0604020202020204" pitchFamily="34" charset="0"/>
              </a:rPr>
              <a:t> </a:t>
            </a:r>
            <a:r>
              <a:rPr lang="de-DE" altLang="de-DE" dirty="0" err="1">
                <a:latin typeface="Arial" panose="020B0604020202020204" pitchFamily="34" charset="0"/>
              </a:rPr>
              <a:t>revenues</a:t>
            </a:r>
            <a:r>
              <a:rPr lang="de-DE" altLang="de-DE" dirty="0">
                <a:latin typeface="Arial" panose="020B0604020202020204" pitchFamily="34" charset="0"/>
              </a:rPr>
              <a:t> </a:t>
            </a:r>
            <a:r>
              <a:rPr lang="de-DE" altLang="de-DE" dirty="0" err="1">
                <a:latin typeface="Arial" panose="020B0604020202020204" pitchFamily="34" charset="0"/>
              </a:rPr>
              <a:t>regarding</a:t>
            </a:r>
            <a:r>
              <a:rPr lang="de-DE" altLang="de-DE" dirty="0">
                <a:latin typeface="Arial" panose="020B0604020202020204" pitchFamily="34" charset="0"/>
              </a:rPr>
              <a:t> </a:t>
            </a:r>
            <a:r>
              <a:rPr lang="de-DE" altLang="de-DE" u="sng" dirty="0" err="1">
                <a:latin typeface="Arial" panose="020B0604020202020204" pitchFamily="34" charset="0"/>
              </a:rPr>
              <a:t>photovoltaics</a:t>
            </a:r>
            <a:r>
              <a:rPr lang="de-DE" altLang="de-DE" dirty="0">
                <a:latin typeface="Arial" panose="020B0604020202020204" pitchFamily="34" charset="0"/>
              </a:rPr>
              <a:t>, in </a:t>
            </a:r>
            <a:r>
              <a:rPr lang="de-DE" altLang="de-DE" dirty="0" err="1">
                <a:latin typeface="Arial" panose="020B0604020202020204" pitchFamily="34" charset="0"/>
              </a:rPr>
              <a:t>detail</a:t>
            </a:r>
            <a:r>
              <a:rPr lang="de-DE" altLang="de-DE" dirty="0">
                <a:latin typeface="Arial" panose="020B0604020202020204" pitchFamily="34" charset="0"/>
              </a:rPr>
              <a:t> </a:t>
            </a:r>
            <a:r>
              <a:rPr lang="de-DE" altLang="de-DE" dirty="0" err="1">
                <a:latin typeface="Arial" panose="020B0604020202020204" pitchFamily="34" charset="0"/>
              </a:rPr>
              <a:t>for</a:t>
            </a:r>
            <a:r>
              <a:rPr lang="de-DE" altLang="de-DE" dirty="0">
                <a:latin typeface="Arial" panose="020B0604020202020204" pitchFamily="34" charset="0"/>
              </a:rPr>
              <a:t>:</a:t>
            </a:r>
            <a:endParaRPr lang="de-DE" altLang="de-DE" i="1" dirty="0">
              <a:latin typeface="Arial" panose="020B0604020202020204" pitchFamily="34" charset="0"/>
            </a:endParaRPr>
          </a:p>
          <a:p>
            <a:pPr lvl="1">
              <a:buFont typeface="Arial" panose="020B0604020202020204" pitchFamily="34" charset="0"/>
              <a:buChar char="•"/>
            </a:pPr>
            <a:r>
              <a:rPr lang="en-US" altLang="de-DE" sz="1600" dirty="0">
                <a:latin typeface="Arial" panose="020B0604020202020204" pitchFamily="34" charset="0"/>
              </a:rPr>
              <a:t>the supply of solar modules to the operator of a photovoltaic system, including the components essential for the operation of a photovoltaic system and the storage units used to store the electricity generated by solar modules, if the photovoltaic system is installed on or near private dwellings, apartments and public and other buildings used for activities serving the common good. The requirements of sentence 1 are deemed to be fulfilled if the installed gross capacity of the photovoltaic system does not exceed or will not exceed 30 kilowatts (peak) according to the market master data register (Section 12 para. 3 No. 1 VAT Tax Act)</a:t>
            </a:r>
          </a:p>
          <a:p>
            <a:pPr lvl="1">
              <a:buFont typeface="Arial" panose="020B0604020202020204" pitchFamily="34" charset="0"/>
              <a:buChar char="•"/>
            </a:pPr>
            <a:r>
              <a:rPr lang="en-US" altLang="de-DE" dirty="0">
                <a:latin typeface="Arial" panose="020B0604020202020204" pitchFamily="34" charset="0"/>
              </a:rPr>
              <a:t>Not being exempt, the taxpayer can still claim input tax deductions in connection with the photovoltaics</a:t>
            </a:r>
          </a:p>
          <a:p>
            <a:pPr lvl="1">
              <a:buFont typeface="Arial" panose="020B0604020202020204" pitchFamily="34" charset="0"/>
              <a:buChar char="•"/>
            </a:pPr>
            <a:r>
              <a:rPr lang="de-DE" altLang="de-DE" dirty="0">
                <a:latin typeface="Arial" panose="020B0604020202020204" pitchFamily="34" charset="0"/>
              </a:rPr>
              <a:t>This </a:t>
            </a:r>
            <a:r>
              <a:rPr lang="de-DE" altLang="de-DE" dirty="0" err="1">
                <a:latin typeface="Arial" panose="020B0604020202020204" pitchFamily="34" charset="0"/>
              </a:rPr>
              <a:t>policy</a:t>
            </a:r>
            <a:r>
              <a:rPr lang="de-DE" altLang="de-DE" dirty="0">
                <a:latin typeface="Arial" panose="020B0604020202020204" pitchFamily="34" charset="0"/>
              </a:rPr>
              <a:t> </a:t>
            </a:r>
            <a:r>
              <a:rPr lang="de-DE" altLang="de-DE" dirty="0" err="1">
                <a:latin typeface="Arial" panose="020B0604020202020204" pitchFamily="34" charset="0"/>
              </a:rPr>
              <a:t>aimed</a:t>
            </a:r>
            <a:r>
              <a:rPr lang="de-DE" altLang="de-DE" dirty="0">
                <a:latin typeface="Arial" panose="020B0604020202020204" pitchFamily="34" charset="0"/>
              </a:rPr>
              <a:t> to </a:t>
            </a:r>
            <a:r>
              <a:rPr lang="de-DE" altLang="de-DE" dirty="0" err="1">
                <a:latin typeface="Arial" panose="020B0604020202020204" pitchFamily="34" charset="0"/>
              </a:rPr>
              <a:t>relieve</a:t>
            </a:r>
            <a:r>
              <a:rPr lang="de-DE" altLang="de-DE" dirty="0">
                <a:latin typeface="Arial" panose="020B0604020202020204" pitchFamily="34" charset="0"/>
              </a:rPr>
              <a:t> private </a:t>
            </a:r>
            <a:r>
              <a:rPr lang="de-DE" altLang="de-DE" dirty="0" err="1">
                <a:latin typeface="Arial" panose="020B0604020202020204" pitchFamily="34" charset="0"/>
              </a:rPr>
              <a:t>usage</a:t>
            </a:r>
            <a:r>
              <a:rPr lang="de-DE" altLang="de-DE" dirty="0">
                <a:latin typeface="Arial" panose="020B0604020202020204" pitchFamily="34" charset="0"/>
              </a:rPr>
              <a:t> </a:t>
            </a:r>
            <a:r>
              <a:rPr lang="de-DE" altLang="de-DE" dirty="0" err="1">
                <a:latin typeface="Arial" panose="020B0604020202020204" pitchFamily="34" charset="0"/>
              </a:rPr>
              <a:t>as</a:t>
            </a:r>
            <a:r>
              <a:rPr lang="de-DE" altLang="de-DE" dirty="0">
                <a:latin typeface="Arial" panose="020B0604020202020204" pitchFamily="34" charset="0"/>
              </a:rPr>
              <a:t> </a:t>
            </a:r>
            <a:r>
              <a:rPr lang="de-DE" altLang="de-DE" dirty="0" err="1">
                <a:latin typeface="Arial" panose="020B0604020202020204" pitchFamily="34" charset="0"/>
              </a:rPr>
              <a:t>the</a:t>
            </a:r>
            <a:r>
              <a:rPr lang="de-DE" altLang="de-DE" dirty="0">
                <a:latin typeface="Arial" panose="020B0604020202020204" pitchFamily="34" charset="0"/>
              </a:rPr>
              <a:t> </a:t>
            </a:r>
            <a:r>
              <a:rPr lang="de-DE" altLang="de-DE" dirty="0" err="1">
                <a:latin typeface="Arial" panose="020B0604020202020204" pitchFamily="34" charset="0"/>
              </a:rPr>
              <a:t>previous</a:t>
            </a:r>
            <a:r>
              <a:rPr lang="de-DE" altLang="de-DE" dirty="0">
                <a:latin typeface="Arial" panose="020B0604020202020204" pitchFamily="34" charset="0"/>
              </a:rPr>
              <a:t> </a:t>
            </a:r>
            <a:r>
              <a:rPr lang="de-DE" altLang="de-DE" dirty="0" err="1">
                <a:latin typeface="Arial" panose="020B0604020202020204" pitchFamily="34" charset="0"/>
              </a:rPr>
              <a:t>treatment</a:t>
            </a:r>
            <a:r>
              <a:rPr lang="de-DE" altLang="de-DE" dirty="0">
                <a:latin typeface="Arial" panose="020B0604020202020204" pitchFamily="34" charset="0"/>
              </a:rPr>
              <a:t> was </a:t>
            </a:r>
            <a:r>
              <a:rPr lang="de-DE" altLang="de-DE" dirty="0" err="1">
                <a:latin typeface="Arial" panose="020B0604020202020204" pitchFamily="34" charset="0"/>
              </a:rPr>
              <a:t>too</a:t>
            </a:r>
            <a:r>
              <a:rPr lang="de-DE" altLang="de-DE" dirty="0">
                <a:latin typeface="Arial" panose="020B0604020202020204" pitchFamily="34" charset="0"/>
              </a:rPr>
              <a:t> </a:t>
            </a:r>
            <a:r>
              <a:rPr lang="de-DE" altLang="de-DE" dirty="0" err="1">
                <a:latin typeface="Arial" panose="020B0604020202020204" pitchFamily="34" charset="0"/>
              </a:rPr>
              <a:t>inconvenient</a:t>
            </a:r>
            <a:r>
              <a:rPr lang="de-DE" altLang="de-DE" dirty="0">
                <a:latin typeface="Arial" panose="020B0604020202020204" pitchFamily="34" charset="0"/>
              </a:rPr>
              <a:t> und  </a:t>
            </a:r>
            <a:r>
              <a:rPr lang="de-DE" altLang="de-DE" dirty="0" err="1">
                <a:latin typeface="Arial" panose="020B0604020202020204" pitchFamily="34" charset="0"/>
              </a:rPr>
              <a:t>confusing</a:t>
            </a:r>
            <a:endParaRPr lang="de-DE" altLang="de-DE" dirty="0">
              <a:latin typeface="Arial" panose="020B0604020202020204" pitchFamily="34" charset="0"/>
            </a:endParaRPr>
          </a:p>
        </p:txBody>
      </p:sp>
      <p:sp>
        <p:nvSpPr>
          <p:cNvPr id="3" name="Foliennummernplatzhalter 5">
            <a:extLst>
              <a:ext uri="{FF2B5EF4-FFF2-40B4-BE49-F238E27FC236}">
                <a16:creationId xmlns:a16="http://schemas.microsoft.com/office/drawing/2014/main" id="{DA55E288-1DCE-53B4-A4B1-877C52FAFAE0}"/>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4</a:t>
            </a:fld>
            <a:endParaRPr lang="de-DE" altLang="de-DE" sz="800" dirty="0"/>
          </a:p>
        </p:txBody>
      </p:sp>
    </p:spTree>
    <p:extLst>
      <p:ext uri="{BB962C8B-B14F-4D97-AF65-F5344CB8AC3E}">
        <p14:creationId xmlns:p14="http://schemas.microsoft.com/office/powerpoint/2010/main" val="236256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70783-2F50-FEF0-61B3-0D7E0B3FD3A2}"/>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0B9A45A2-6455-A6BA-5E70-D22865742A84}"/>
              </a:ext>
            </a:extLst>
          </p:cNvPr>
          <p:cNvSpPr>
            <a:spLocks noGrp="1"/>
          </p:cNvSpPr>
          <p:nvPr>
            <p:ph type="title"/>
          </p:nvPr>
        </p:nvSpPr>
        <p:spPr>
          <a:prstGeom prst="rect">
            <a:avLst/>
          </a:prstGeom>
        </p:spPr>
        <p:txBody>
          <a:bodyPr>
            <a:noAutofit/>
          </a:bodyPr>
          <a:lstStyle/>
          <a:p>
            <a:r>
              <a:rPr lang="de-DE" altLang="de-DE" sz="3600" dirty="0" err="1">
                <a:latin typeface="Arial" panose="020B0604020202020204" pitchFamily="34" charset="0"/>
              </a:rPr>
              <a:t>Regulations</a:t>
            </a:r>
            <a:r>
              <a:rPr lang="de-DE" altLang="de-DE" sz="3600" dirty="0">
                <a:latin typeface="Arial" panose="020B0604020202020204" pitchFamily="34" charset="0"/>
              </a:rPr>
              <a:t> </a:t>
            </a:r>
            <a:r>
              <a:rPr lang="de-DE" altLang="de-DE" sz="3600" dirty="0" err="1">
                <a:latin typeface="Arial" panose="020B0604020202020204" pitchFamily="34" charset="0"/>
              </a:rPr>
              <a:t>regarding</a:t>
            </a:r>
            <a:r>
              <a:rPr lang="de-DE" altLang="de-DE" sz="3600" dirty="0">
                <a:latin typeface="Arial" panose="020B0604020202020204" pitchFamily="34" charset="0"/>
              </a:rPr>
              <a:t> </a:t>
            </a:r>
            <a:r>
              <a:rPr lang="de-DE" altLang="de-DE" sz="3600" dirty="0" err="1">
                <a:latin typeface="Arial" panose="020B0604020202020204" pitchFamily="34" charset="0"/>
              </a:rPr>
              <a:t>energy</a:t>
            </a:r>
            <a:r>
              <a:rPr lang="de-DE" altLang="de-DE" sz="3600" dirty="0">
                <a:latin typeface="Arial" panose="020B0604020202020204" pitchFamily="34" charset="0"/>
              </a:rPr>
              <a:t> and </a:t>
            </a:r>
            <a:r>
              <a:rPr lang="de-DE" altLang="de-DE" sz="3600" dirty="0" err="1">
                <a:latin typeface="Arial" panose="020B0604020202020204" pitchFamily="34" charset="0"/>
              </a:rPr>
              <a:t>fuel</a:t>
            </a:r>
            <a:endParaRPr lang="de-DE" sz="3600" dirty="0"/>
          </a:p>
        </p:txBody>
      </p:sp>
      <p:sp>
        <p:nvSpPr>
          <p:cNvPr id="14340" name="Rectangle 3">
            <a:extLst>
              <a:ext uri="{FF2B5EF4-FFF2-40B4-BE49-F238E27FC236}">
                <a16:creationId xmlns:a16="http://schemas.microsoft.com/office/drawing/2014/main" id="{79BA4E0F-2BEF-145C-7EDF-417BD688FBE4}"/>
              </a:ext>
            </a:extLst>
          </p:cNvPr>
          <p:cNvSpPr>
            <a:spLocks noGrp="1"/>
          </p:cNvSpPr>
          <p:nvPr>
            <p:ph type="body" sz="quarter" idx="12"/>
          </p:nvPr>
        </p:nvSpPr>
        <p:spPr>
          <a:xfrm>
            <a:off x="252000" y="1367879"/>
            <a:ext cx="9684708" cy="4107600"/>
          </a:xfrm>
        </p:spPr>
        <p:txBody>
          <a:bodyPr/>
          <a:lstStyle/>
          <a:p>
            <a:pPr lvl="1">
              <a:buFont typeface="Arial" panose="020B0604020202020204" pitchFamily="34" charset="0"/>
              <a:buChar char="•"/>
            </a:pPr>
            <a:r>
              <a:rPr lang="de-DE" altLang="de-DE" sz="2000" dirty="0" err="1">
                <a:latin typeface="Arial" panose="020B0604020202020204" pitchFamily="34" charset="0"/>
              </a:rPr>
              <a:t>Section</a:t>
            </a:r>
            <a:r>
              <a:rPr lang="de-DE" altLang="de-DE" sz="2000" dirty="0">
                <a:latin typeface="Arial" panose="020B0604020202020204" pitchFamily="34" charset="0"/>
              </a:rPr>
              <a:t> 9 </a:t>
            </a:r>
            <a:r>
              <a:rPr lang="de-DE" altLang="de-DE" sz="2000" dirty="0" err="1">
                <a:latin typeface="Arial" panose="020B0604020202020204" pitchFamily="34" charset="0"/>
              </a:rPr>
              <a:t>para</a:t>
            </a:r>
            <a:r>
              <a:rPr lang="de-DE" altLang="de-DE" sz="2000" dirty="0">
                <a:latin typeface="Arial" panose="020B0604020202020204" pitchFamily="34" charset="0"/>
              </a:rPr>
              <a:t>. 1 </a:t>
            </a:r>
            <a:r>
              <a:rPr lang="de-DE" altLang="de-DE" sz="2000" dirty="0" err="1">
                <a:latin typeface="Arial" panose="020B0604020202020204" pitchFamily="34" charset="0"/>
              </a:rPr>
              <a:t>Electricity</a:t>
            </a:r>
            <a:r>
              <a:rPr lang="de-DE" altLang="de-DE" sz="2000" dirty="0">
                <a:latin typeface="Arial" panose="020B0604020202020204" pitchFamily="34" charset="0"/>
              </a:rPr>
              <a:t> </a:t>
            </a:r>
            <a:r>
              <a:rPr lang="de-DE" altLang="de-DE" sz="2000" dirty="0" err="1">
                <a:latin typeface="Arial" panose="020B0604020202020204" pitchFamily="34" charset="0"/>
              </a:rPr>
              <a:t>Tax</a:t>
            </a:r>
            <a:r>
              <a:rPr lang="de-DE" altLang="de-DE" sz="2000" dirty="0">
                <a:latin typeface="Arial" panose="020B0604020202020204" pitchFamily="34" charset="0"/>
              </a:rPr>
              <a:t> Act </a:t>
            </a:r>
            <a:r>
              <a:rPr lang="de-DE" altLang="de-DE" sz="2000" dirty="0" err="1">
                <a:latin typeface="Arial" panose="020B0604020202020204" pitchFamily="34" charset="0"/>
              </a:rPr>
              <a:t>determines</a:t>
            </a:r>
            <a:r>
              <a:rPr lang="de-DE" altLang="de-DE" sz="2000" dirty="0">
                <a:latin typeface="Arial" panose="020B0604020202020204" pitchFamily="34" charset="0"/>
              </a:rPr>
              <a:t> an </a:t>
            </a:r>
            <a:r>
              <a:rPr lang="de-DE" altLang="de-DE" sz="2000" dirty="0" err="1">
                <a:latin typeface="Arial" panose="020B0604020202020204" pitchFamily="34" charset="0"/>
              </a:rPr>
              <a:t>exemption</a:t>
            </a:r>
            <a:r>
              <a:rPr lang="de-DE" altLang="de-DE" sz="2000" dirty="0">
                <a:latin typeface="Arial" panose="020B0604020202020204" pitchFamily="34" charset="0"/>
              </a:rPr>
              <a:t> </a:t>
            </a:r>
            <a:r>
              <a:rPr lang="de-DE" altLang="de-DE" sz="2000" dirty="0" err="1">
                <a:latin typeface="Arial" panose="020B0604020202020204" pitchFamily="34" charset="0"/>
              </a:rPr>
              <a:t>for</a:t>
            </a:r>
            <a:r>
              <a:rPr lang="de-DE" altLang="de-DE" sz="2000" dirty="0">
                <a:latin typeface="Arial" panose="020B0604020202020204" pitchFamily="34" charset="0"/>
              </a:rPr>
              <a:t> </a:t>
            </a:r>
            <a:r>
              <a:rPr lang="de-DE" altLang="de-DE" sz="2000" dirty="0" err="1">
                <a:latin typeface="Arial" panose="020B0604020202020204" pitchFamily="34" charset="0"/>
              </a:rPr>
              <a:t>self-consumtion</a:t>
            </a:r>
            <a:r>
              <a:rPr lang="de-DE" altLang="de-DE" sz="2000" dirty="0">
                <a:latin typeface="Arial" panose="020B0604020202020204" pitchFamily="34" charset="0"/>
              </a:rPr>
              <a:t> </a:t>
            </a:r>
            <a:r>
              <a:rPr lang="de-DE" altLang="de-DE" sz="2000" dirty="0" err="1">
                <a:latin typeface="Arial" panose="020B0604020202020204" pitchFamily="34" charset="0"/>
              </a:rPr>
              <a:t>of</a:t>
            </a:r>
            <a:r>
              <a:rPr lang="de-DE" altLang="de-DE" sz="2000" dirty="0">
                <a:latin typeface="Arial" panose="020B0604020202020204" pitchFamily="34" charset="0"/>
              </a:rPr>
              <a:t> </a:t>
            </a:r>
            <a:r>
              <a:rPr lang="de-DE" altLang="de-DE" sz="2000" dirty="0" err="1">
                <a:latin typeface="Arial" panose="020B0604020202020204" pitchFamily="34" charset="0"/>
              </a:rPr>
              <a:t>electricity</a:t>
            </a:r>
            <a:r>
              <a:rPr lang="de-DE" altLang="de-DE" sz="2000" dirty="0">
                <a:latin typeface="Arial" panose="020B0604020202020204" pitchFamily="34" charset="0"/>
              </a:rPr>
              <a:t> form power plants </a:t>
            </a:r>
            <a:r>
              <a:rPr lang="de-DE" altLang="de-DE" sz="2000" dirty="0" err="1">
                <a:latin typeface="Arial" panose="020B0604020202020204" pitchFamily="34" charset="0"/>
              </a:rPr>
              <a:t>with</a:t>
            </a:r>
            <a:r>
              <a:rPr lang="de-DE" altLang="de-DE" sz="2000" dirty="0">
                <a:latin typeface="Arial" panose="020B0604020202020204" pitchFamily="34" charset="0"/>
              </a:rPr>
              <a:t> </a:t>
            </a:r>
            <a:r>
              <a:rPr lang="de-DE" altLang="de-DE" sz="2000" dirty="0" err="1">
                <a:latin typeface="Arial" panose="020B0604020202020204" pitchFamily="34" charset="0"/>
              </a:rPr>
              <a:t>performance</a:t>
            </a:r>
            <a:r>
              <a:rPr lang="de-DE" altLang="de-DE" sz="2000" dirty="0">
                <a:latin typeface="Arial" panose="020B0604020202020204" pitchFamily="34" charset="0"/>
              </a:rPr>
              <a:t> &gt; 2 </a:t>
            </a:r>
            <a:r>
              <a:rPr lang="de-DE" altLang="de-DE" sz="2000" dirty="0" err="1">
                <a:latin typeface="Arial" panose="020B0604020202020204" pitchFamily="34" charset="0"/>
              </a:rPr>
              <a:t>megawatt</a:t>
            </a:r>
            <a:endParaRPr lang="de-DE" altLang="de-DE" sz="2000" dirty="0">
              <a:latin typeface="Arial" panose="020B0604020202020204" pitchFamily="34" charset="0"/>
            </a:endParaRPr>
          </a:p>
          <a:p>
            <a:pPr lvl="1">
              <a:buFont typeface="Arial" panose="020B0604020202020204" pitchFamily="34" charset="0"/>
              <a:buChar char="•"/>
            </a:pPr>
            <a:endParaRPr lang="de-DE" altLang="de-DE" sz="2000" dirty="0">
              <a:latin typeface="Arial" panose="020B0604020202020204" pitchFamily="34" charset="0"/>
            </a:endParaRPr>
          </a:p>
          <a:p>
            <a:pPr lvl="1">
              <a:buFont typeface="Arial" panose="020B0604020202020204" pitchFamily="34" charset="0"/>
              <a:buChar char="•"/>
            </a:pPr>
            <a:r>
              <a:rPr lang="de-DE" altLang="de-DE" sz="2000" dirty="0">
                <a:latin typeface="Arial" panose="020B0604020202020204" pitchFamily="34" charset="0"/>
              </a:rPr>
              <a:t>Para. 2 </a:t>
            </a:r>
            <a:r>
              <a:rPr lang="de-DE" altLang="de-DE" sz="2000" dirty="0" err="1">
                <a:latin typeface="Arial" panose="020B0604020202020204" pitchFamily="34" charset="0"/>
              </a:rPr>
              <a:t>constates</a:t>
            </a:r>
            <a:r>
              <a:rPr lang="de-DE" altLang="de-DE" sz="2000" dirty="0">
                <a:latin typeface="Arial" panose="020B0604020202020204" pitchFamily="34" charset="0"/>
              </a:rPr>
              <a:t> a </a:t>
            </a:r>
            <a:r>
              <a:rPr lang="de-DE" altLang="de-DE" sz="2000" dirty="0" err="1">
                <a:latin typeface="Arial" panose="020B0604020202020204" pitchFamily="34" charset="0"/>
              </a:rPr>
              <a:t>reduced</a:t>
            </a:r>
            <a:r>
              <a:rPr lang="de-DE" altLang="de-DE" sz="2000" dirty="0">
                <a:latin typeface="Arial" panose="020B0604020202020204" pitchFamily="34" charset="0"/>
              </a:rPr>
              <a:t> </a:t>
            </a:r>
            <a:r>
              <a:rPr lang="de-DE" altLang="de-DE" sz="2000" dirty="0" err="1">
                <a:latin typeface="Arial" panose="020B0604020202020204" pitchFamily="34" charset="0"/>
              </a:rPr>
              <a:t>tax</a:t>
            </a:r>
            <a:r>
              <a:rPr lang="de-DE" altLang="de-DE" sz="2000" dirty="0">
                <a:latin typeface="Arial" panose="020B0604020202020204" pitchFamily="34" charset="0"/>
              </a:rPr>
              <a:t> rate </a:t>
            </a:r>
            <a:r>
              <a:rPr lang="de-DE" altLang="de-DE" sz="2000" dirty="0" err="1">
                <a:latin typeface="Arial" panose="020B0604020202020204" pitchFamily="34" charset="0"/>
              </a:rPr>
              <a:t>of</a:t>
            </a:r>
            <a:r>
              <a:rPr lang="de-DE" altLang="de-DE" sz="2000" dirty="0">
                <a:latin typeface="Arial" panose="020B0604020202020204" pitchFamily="34" charset="0"/>
              </a:rPr>
              <a:t> </a:t>
            </a:r>
            <a:r>
              <a:rPr lang="de-DE" sz="2000" b="0" i="0" dirty="0">
                <a:solidFill>
                  <a:srgbClr val="000000"/>
                </a:solidFill>
                <a:effectLst/>
                <a:latin typeface="arial" panose="020B0604020202020204" pitchFamily="34" charset="0"/>
              </a:rPr>
              <a:t>11,42€ per </a:t>
            </a:r>
            <a:r>
              <a:rPr lang="de-DE" sz="2000" b="0" i="0" dirty="0" err="1">
                <a:solidFill>
                  <a:srgbClr val="000000"/>
                </a:solidFill>
                <a:effectLst/>
                <a:latin typeface="arial" panose="020B0604020202020204" pitchFamily="34" charset="0"/>
              </a:rPr>
              <a:t>megawatt</a:t>
            </a:r>
            <a:r>
              <a:rPr lang="de-DE" sz="2000" b="0" i="0" dirty="0">
                <a:solidFill>
                  <a:srgbClr val="000000"/>
                </a:solidFill>
                <a:effectLst/>
                <a:latin typeface="arial" panose="020B0604020202020204" pitchFamily="34" charset="0"/>
              </a:rPr>
              <a:t> </a:t>
            </a:r>
            <a:r>
              <a:rPr lang="de-DE" sz="2000" b="0" i="0" dirty="0" err="1">
                <a:solidFill>
                  <a:srgbClr val="000000"/>
                </a:solidFill>
                <a:effectLst/>
                <a:latin typeface="arial" panose="020B0604020202020204" pitchFamily="34" charset="0"/>
              </a:rPr>
              <a:t>hour</a:t>
            </a:r>
            <a:r>
              <a:rPr lang="de-DE" sz="2000" b="0" i="0" dirty="0">
                <a:solidFill>
                  <a:srgbClr val="000000"/>
                </a:solidFill>
                <a:effectLst/>
                <a:latin typeface="arial" panose="020B0604020202020204" pitchFamily="34" charset="0"/>
              </a:rPr>
              <a:t> </a:t>
            </a:r>
            <a:r>
              <a:rPr lang="de-DE" sz="2000" b="0" i="0" dirty="0" err="1">
                <a:solidFill>
                  <a:srgbClr val="000000"/>
                </a:solidFill>
                <a:effectLst/>
                <a:latin typeface="arial" panose="020B0604020202020204" pitchFamily="34" charset="0"/>
              </a:rPr>
              <a:t>instead</a:t>
            </a:r>
            <a:r>
              <a:rPr lang="de-DE" sz="2000" b="0" i="0" dirty="0">
                <a:solidFill>
                  <a:srgbClr val="000000"/>
                </a:solidFill>
                <a:effectLst/>
                <a:latin typeface="arial" panose="020B0604020202020204" pitchFamily="34" charset="0"/>
              </a:rPr>
              <a:t> </a:t>
            </a:r>
            <a:r>
              <a:rPr lang="de-DE" sz="2000" b="0" i="0" dirty="0" err="1">
                <a:solidFill>
                  <a:srgbClr val="000000"/>
                </a:solidFill>
                <a:effectLst/>
                <a:latin typeface="arial" panose="020B0604020202020204" pitchFamily="34" charset="0"/>
              </a:rPr>
              <a:t>of</a:t>
            </a:r>
            <a:r>
              <a:rPr lang="de-DE" sz="2000" b="0" i="0" dirty="0">
                <a:solidFill>
                  <a:srgbClr val="000000"/>
                </a:solidFill>
                <a:effectLst/>
                <a:latin typeface="arial" panose="020B0604020202020204" pitchFamily="34" charset="0"/>
              </a:rPr>
              <a:t> 20,50€</a:t>
            </a:r>
            <a:r>
              <a:rPr lang="de-DE" altLang="de-DE" sz="2000" dirty="0">
                <a:latin typeface="Arial" panose="020B0604020202020204" pitchFamily="34" charset="0"/>
              </a:rPr>
              <a:t> </a:t>
            </a:r>
            <a:r>
              <a:rPr lang="de-DE" altLang="de-DE" sz="2000" dirty="0" err="1">
                <a:latin typeface="Arial" panose="020B0604020202020204" pitchFamily="34" charset="0"/>
              </a:rPr>
              <a:t>for</a:t>
            </a:r>
            <a:r>
              <a:rPr lang="de-DE" altLang="de-DE" sz="2000" dirty="0">
                <a:latin typeface="Arial" panose="020B0604020202020204" pitchFamily="34" charset="0"/>
              </a:rPr>
              <a:t> </a:t>
            </a:r>
            <a:r>
              <a:rPr lang="de-DE" altLang="de-DE" sz="2000" dirty="0" err="1">
                <a:latin typeface="Arial" panose="020B0604020202020204" pitchFamily="34" charset="0"/>
              </a:rPr>
              <a:t>consumption</a:t>
            </a:r>
            <a:r>
              <a:rPr lang="de-DE" altLang="de-DE" sz="2000" dirty="0">
                <a:latin typeface="Arial" panose="020B0604020202020204" pitchFamily="34" charset="0"/>
              </a:rPr>
              <a:t> </a:t>
            </a:r>
            <a:r>
              <a:rPr lang="de-DE" altLang="de-DE" sz="2000" dirty="0" err="1">
                <a:latin typeface="Arial" panose="020B0604020202020204" pitchFamily="34" charset="0"/>
              </a:rPr>
              <a:t>of</a:t>
            </a:r>
            <a:r>
              <a:rPr lang="de-DE" altLang="de-DE" sz="2000" dirty="0">
                <a:latin typeface="Arial" panose="020B0604020202020204" pitchFamily="34" charset="0"/>
              </a:rPr>
              <a:t> </a:t>
            </a:r>
            <a:r>
              <a:rPr lang="de-DE" altLang="de-DE" sz="2000" dirty="0" err="1">
                <a:latin typeface="Arial" panose="020B0604020202020204" pitchFamily="34" charset="0"/>
              </a:rPr>
              <a:t>trolleybuses</a:t>
            </a:r>
            <a:r>
              <a:rPr lang="de-DE" altLang="de-DE" sz="2000" dirty="0">
                <a:latin typeface="Arial" panose="020B0604020202020204" pitchFamily="34" charset="0"/>
              </a:rPr>
              <a:t> and </a:t>
            </a:r>
            <a:r>
              <a:rPr lang="de-DE" altLang="de-DE" sz="2000" dirty="0" err="1">
                <a:latin typeface="Arial" panose="020B0604020202020204" pitchFamily="34" charset="0"/>
              </a:rPr>
              <a:t>tramways</a:t>
            </a:r>
            <a:endParaRPr lang="de-DE" altLang="de-DE" sz="2000" dirty="0">
              <a:latin typeface="Arial" panose="020B0604020202020204" pitchFamily="34" charset="0"/>
            </a:endParaRPr>
          </a:p>
          <a:p>
            <a:pPr lvl="1">
              <a:buFont typeface="Arial" panose="020B0604020202020204" pitchFamily="34" charset="0"/>
              <a:buChar char="•"/>
            </a:pPr>
            <a:endParaRPr lang="de-DE" altLang="de-DE" sz="2000" dirty="0">
              <a:latin typeface="Arial" panose="020B0604020202020204" pitchFamily="34" charset="0"/>
            </a:endParaRPr>
          </a:p>
          <a:p>
            <a:pPr lvl="1">
              <a:buFont typeface="Arial" panose="020B0604020202020204" pitchFamily="34" charset="0"/>
              <a:buChar char="•"/>
            </a:pPr>
            <a:r>
              <a:rPr lang="de-DE" altLang="de-DE" sz="2000" dirty="0" err="1">
                <a:latin typeface="Arial" panose="020B0604020202020204" pitchFamily="34" charset="0"/>
              </a:rPr>
              <a:t>Section</a:t>
            </a:r>
            <a:r>
              <a:rPr lang="de-DE" altLang="de-DE" sz="2000" dirty="0">
                <a:latin typeface="Arial" panose="020B0604020202020204" pitchFamily="34" charset="0"/>
              </a:rPr>
              <a:t> 9c </a:t>
            </a:r>
            <a:r>
              <a:rPr lang="de-DE" altLang="de-DE" sz="2000" dirty="0" err="1">
                <a:latin typeface="Arial" panose="020B0604020202020204" pitchFamily="34" charset="0"/>
              </a:rPr>
              <a:t>Electricity</a:t>
            </a:r>
            <a:r>
              <a:rPr lang="de-DE" altLang="de-DE" sz="2000" dirty="0">
                <a:latin typeface="Arial" panose="020B0604020202020204" pitchFamily="34" charset="0"/>
              </a:rPr>
              <a:t> </a:t>
            </a:r>
            <a:r>
              <a:rPr lang="de-DE" altLang="de-DE" sz="2000" dirty="0" err="1">
                <a:latin typeface="Arial" panose="020B0604020202020204" pitchFamily="34" charset="0"/>
              </a:rPr>
              <a:t>Tax</a:t>
            </a:r>
            <a:r>
              <a:rPr lang="de-DE" altLang="de-DE" sz="2000" dirty="0">
                <a:latin typeface="Arial" panose="020B0604020202020204" pitchFamily="34" charset="0"/>
              </a:rPr>
              <a:t> Act </a:t>
            </a:r>
            <a:r>
              <a:rPr lang="de-DE" altLang="de-DE" sz="2000" dirty="0" err="1">
                <a:latin typeface="Arial" panose="020B0604020202020204" pitchFamily="34" charset="0"/>
              </a:rPr>
              <a:t>grants</a:t>
            </a:r>
            <a:r>
              <a:rPr lang="de-DE" altLang="de-DE" sz="2000" dirty="0">
                <a:latin typeface="Arial" panose="020B0604020202020204" pitchFamily="34" charset="0"/>
              </a:rPr>
              <a:t> a 9,08€ </a:t>
            </a:r>
            <a:r>
              <a:rPr lang="de-DE" altLang="de-DE" sz="2000" dirty="0" err="1">
                <a:latin typeface="Arial" panose="020B0604020202020204" pitchFamily="34" charset="0"/>
              </a:rPr>
              <a:t>tax</a:t>
            </a:r>
            <a:r>
              <a:rPr lang="de-DE" altLang="de-DE" sz="2000" dirty="0">
                <a:latin typeface="Arial" panose="020B0604020202020204" pitchFamily="34" charset="0"/>
              </a:rPr>
              <a:t> </a:t>
            </a:r>
            <a:r>
              <a:rPr lang="de-DE" altLang="de-DE" sz="2000" dirty="0" err="1">
                <a:latin typeface="Arial" panose="020B0604020202020204" pitchFamily="34" charset="0"/>
              </a:rPr>
              <a:t>relief</a:t>
            </a:r>
            <a:r>
              <a:rPr lang="de-DE" altLang="de-DE" sz="2000" dirty="0">
                <a:latin typeface="Arial" panose="020B0604020202020204" pitchFamily="34" charset="0"/>
              </a:rPr>
              <a:t> </a:t>
            </a:r>
            <a:r>
              <a:rPr lang="de-DE" altLang="de-DE" sz="2000" dirty="0" err="1">
                <a:latin typeface="Arial" panose="020B0604020202020204" pitchFamily="34" charset="0"/>
              </a:rPr>
              <a:t>for</a:t>
            </a:r>
            <a:r>
              <a:rPr lang="de-DE" altLang="de-DE" sz="2000" dirty="0">
                <a:latin typeface="Arial" panose="020B0604020202020204" pitchFamily="34" charset="0"/>
              </a:rPr>
              <a:t> </a:t>
            </a:r>
            <a:r>
              <a:rPr lang="de-DE" altLang="de-DE" sz="2000" dirty="0" err="1">
                <a:latin typeface="Arial" panose="020B0604020202020204" pitchFamily="34" charset="0"/>
              </a:rPr>
              <a:t>certain</a:t>
            </a:r>
            <a:r>
              <a:rPr lang="de-DE" altLang="de-DE" sz="2000" dirty="0">
                <a:latin typeface="Arial" panose="020B0604020202020204" pitchFamily="34" charset="0"/>
              </a:rPr>
              <a:t> </a:t>
            </a:r>
            <a:r>
              <a:rPr lang="de-DE" altLang="de-DE" sz="2000" dirty="0" err="1">
                <a:latin typeface="Arial" panose="020B0604020202020204" pitchFamily="34" charset="0"/>
              </a:rPr>
              <a:t>public</a:t>
            </a:r>
            <a:r>
              <a:rPr lang="de-DE" altLang="de-DE" sz="2000" dirty="0">
                <a:latin typeface="Arial" panose="020B0604020202020204" pitchFamily="34" charset="0"/>
              </a:rPr>
              <a:t> </a:t>
            </a:r>
            <a:r>
              <a:rPr lang="de-DE" altLang="de-DE" sz="2000" dirty="0" err="1">
                <a:latin typeface="Arial" panose="020B0604020202020204" pitchFamily="34" charset="0"/>
              </a:rPr>
              <a:t>transport</a:t>
            </a:r>
            <a:endParaRPr lang="de-DE" altLang="de-DE" sz="2000" dirty="0">
              <a:latin typeface="Arial" panose="020B0604020202020204" pitchFamily="34" charset="0"/>
            </a:endParaRPr>
          </a:p>
          <a:p>
            <a:pPr lvl="1">
              <a:buFont typeface="Arial" panose="020B0604020202020204" pitchFamily="34" charset="0"/>
              <a:buChar char="•"/>
            </a:pPr>
            <a:endParaRPr lang="de-DE" altLang="de-DE" sz="2000" dirty="0">
              <a:latin typeface="Arial" panose="020B0604020202020204" pitchFamily="34" charset="0"/>
            </a:endParaRPr>
          </a:p>
          <a:p>
            <a:pPr lvl="1">
              <a:buFont typeface="Arial" panose="020B0604020202020204" pitchFamily="34" charset="0"/>
              <a:buChar char="•"/>
            </a:pPr>
            <a:r>
              <a:rPr lang="de-DE" altLang="de-DE" sz="2000" dirty="0" err="1">
                <a:latin typeface="Arial" panose="020B0604020202020204" pitchFamily="34" charset="0"/>
              </a:rPr>
              <a:t>Section</a:t>
            </a:r>
            <a:r>
              <a:rPr lang="de-DE" altLang="de-DE" sz="2000" dirty="0">
                <a:latin typeface="Arial" panose="020B0604020202020204" pitchFamily="34" charset="0"/>
              </a:rPr>
              <a:t> 9 Motor Vehicle </a:t>
            </a:r>
            <a:r>
              <a:rPr lang="de-DE" altLang="de-DE" sz="2000" dirty="0" err="1">
                <a:latin typeface="Arial" panose="020B0604020202020204" pitchFamily="34" charset="0"/>
              </a:rPr>
              <a:t>Tax</a:t>
            </a:r>
            <a:r>
              <a:rPr lang="de-DE" altLang="de-DE" sz="2000" dirty="0">
                <a:latin typeface="Arial" panose="020B0604020202020204" pitchFamily="34" charset="0"/>
              </a:rPr>
              <a:t> Act </a:t>
            </a:r>
            <a:r>
              <a:rPr lang="de-DE" altLang="de-DE" sz="2000" dirty="0" err="1">
                <a:latin typeface="Arial" panose="020B0604020202020204" pitchFamily="34" charset="0"/>
              </a:rPr>
              <a:t>includes</a:t>
            </a:r>
            <a:r>
              <a:rPr lang="de-DE" altLang="de-DE" sz="2000" dirty="0">
                <a:latin typeface="Arial" panose="020B0604020202020204" pitchFamily="34" charset="0"/>
              </a:rPr>
              <a:t> </a:t>
            </a:r>
            <a:r>
              <a:rPr lang="de-DE" altLang="de-DE" sz="2000" dirty="0" err="1">
                <a:latin typeface="Arial" panose="020B0604020202020204" pitchFamily="34" charset="0"/>
              </a:rPr>
              <a:t>varying</a:t>
            </a:r>
            <a:r>
              <a:rPr lang="de-DE" altLang="de-DE" sz="2000" dirty="0">
                <a:latin typeface="Arial" panose="020B0604020202020204" pitchFamily="34" charset="0"/>
              </a:rPr>
              <a:t> </a:t>
            </a:r>
            <a:r>
              <a:rPr lang="de-DE" altLang="de-DE" sz="2000" dirty="0" err="1">
                <a:latin typeface="Arial" panose="020B0604020202020204" pitchFamily="34" charset="0"/>
              </a:rPr>
              <a:t>tax</a:t>
            </a:r>
            <a:r>
              <a:rPr lang="de-DE" altLang="de-DE" sz="2000" dirty="0">
                <a:latin typeface="Arial" panose="020B0604020202020204" pitchFamily="34" charset="0"/>
              </a:rPr>
              <a:t> </a:t>
            </a:r>
            <a:r>
              <a:rPr lang="de-DE" altLang="de-DE" sz="2000" dirty="0" err="1">
                <a:latin typeface="Arial" panose="020B0604020202020204" pitchFamily="34" charset="0"/>
              </a:rPr>
              <a:t>rates</a:t>
            </a:r>
            <a:r>
              <a:rPr lang="de-DE" altLang="de-DE" sz="2000" dirty="0">
                <a:latin typeface="Arial" panose="020B0604020202020204" pitchFamily="34" charset="0"/>
              </a:rPr>
              <a:t> </a:t>
            </a:r>
            <a:r>
              <a:rPr lang="de-DE" altLang="de-DE" sz="2000" dirty="0" err="1">
                <a:latin typeface="Arial" panose="020B0604020202020204" pitchFamily="34" charset="0"/>
              </a:rPr>
              <a:t>regarding</a:t>
            </a:r>
            <a:r>
              <a:rPr lang="de-DE" altLang="de-DE" sz="2000" dirty="0">
                <a:latin typeface="Arial" panose="020B0604020202020204" pitchFamily="34" charset="0"/>
              </a:rPr>
              <a:t> </a:t>
            </a:r>
            <a:r>
              <a:rPr lang="de-DE" altLang="de-DE" sz="2000" dirty="0" err="1">
                <a:latin typeface="Arial" panose="020B0604020202020204" pitchFamily="34" charset="0"/>
              </a:rPr>
              <a:t>vehicle</a:t>
            </a:r>
            <a:r>
              <a:rPr lang="de-DE" altLang="de-DE" sz="2000" dirty="0">
                <a:latin typeface="Arial" panose="020B0604020202020204" pitchFamily="34" charset="0"/>
              </a:rPr>
              <a:t> </a:t>
            </a:r>
            <a:r>
              <a:rPr lang="de-DE" altLang="de-DE" sz="2000" dirty="0" err="1">
                <a:latin typeface="Arial" panose="020B0604020202020204" pitchFamily="34" charset="0"/>
              </a:rPr>
              <a:t>types</a:t>
            </a:r>
            <a:endParaRPr lang="de-DE" altLang="de-DE" sz="2000" dirty="0">
              <a:latin typeface="Arial" panose="020B0604020202020204" pitchFamily="34" charset="0"/>
            </a:endParaRPr>
          </a:p>
          <a:p>
            <a:pPr lvl="1">
              <a:buFont typeface="Arial" panose="020B0604020202020204" pitchFamily="34" charset="0"/>
              <a:buChar char="•"/>
            </a:pPr>
            <a:endParaRPr lang="de-DE" altLang="de-DE" sz="2000" dirty="0">
              <a:latin typeface="Arial" panose="020B0604020202020204" pitchFamily="34" charset="0"/>
            </a:endParaRPr>
          </a:p>
          <a:p>
            <a:pPr lvl="1">
              <a:buFont typeface="Arial" panose="020B0604020202020204" pitchFamily="34" charset="0"/>
              <a:buChar char="•"/>
            </a:pPr>
            <a:r>
              <a:rPr lang="de-DE" altLang="de-DE" sz="2000" dirty="0" err="1">
                <a:latin typeface="Arial" panose="020B0604020202020204" pitchFamily="34" charset="0"/>
              </a:rPr>
              <a:t>Seciton</a:t>
            </a:r>
            <a:r>
              <a:rPr lang="de-DE" altLang="de-DE" sz="2000" dirty="0">
                <a:latin typeface="Arial" panose="020B0604020202020204" pitchFamily="34" charset="0"/>
              </a:rPr>
              <a:t> 3d Motor Vehicle </a:t>
            </a:r>
            <a:r>
              <a:rPr lang="de-DE" altLang="de-DE" sz="2000" dirty="0" err="1">
                <a:latin typeface="Arial" panose="020B0604020202020204" pitchFamily="34" charset="0"/>
              </a:rPr>
              <a:t>Tax</a:t>
            </a:r>
            <a:r>
              <a:rPr lang="de-DE" altLang="de-DE" sz="2000" dirty="0">
                <a:latin typeface="Arial" panose="020B0604020202020204" pitchFamily="34" charset="0"/>
              </a:rPr>
              <a:t> Act </a:t>
            </a:r>
            <a:r>
              <a:rPr lang="de-DE" altLang="de-DE" sz="2000" dirty="0" err="1">
                <a:latin typeface="Arial" panose="020B0604020202020204" pitchFamily="34" charset="0"/>
              </a:rPr>
              <a:t>exempts</a:t>
            </a:r>
            <a:r>
              <a:rPr lang="de-DE" altLang="de-DE" sz="2000" dirty="0">
                <a:latin typeface="Arial" panose="020B0604020202020204" pitchFamily="34" charset="0"/>
              </a:rPr>
              <a:t> EVs </a:t>
            </a:r>
            <a:r>
              <a:rPr lang="de-DE" altLang="de-DE" sz="2000" dirty="0" err="1">
                <a:latin typeface="Arial" panose="020B0604020202020204" pitchFamily="34" charset="0"/>
              </a:rPr>
              <a:t>from</a:t>
            </a:r>
            <a:r>
              <a:rPr lang="de-DE" altLang="de-DE" sz="2000" dirty="0">
                <a:latin typeface="Arial" panose="020B0604020202020204" pitchFamily="34" charset="0"/>
              </a:rPr>
              <a:t> </a:t>
            </a:r>
            <a:r>
              <a:rPr lang="de-DE" altLang="de-DE" sz="2000" dirty="0" err="1">
                <a:latin typeface="Arial" panose="020B0604020202020204" pitchFamily="34" charset="0"/>
              </a:rPr>
              <a:t>taxation</a:t>
            </a:r>
            <a:r>
              <a:rPr lang="de-DE" altLang="de-DE" sz="2000" dirty="0">
                <a:latin typeface="Arial" panose="020B0604020202020204" pitchFamily="34" charset="0"/>
              </a:rPr>
              <a:t> </a:t>
            </a:r>
            <a:r>
              <a:rPr lang="de-DE" altLang="de-DE" sz="2000" dirty="0" err="1">
                <a:latin typeface="Arial" panose="020B0604020202020204" pitchFamily="34" charset="0"/>
              </a:rPr>
              <a:t>for</a:t>
            </a:r>
            <a:r>
              <a:rPr lang="de-DE" altLang="de-DE" sz="2000" dirty="0">
                <a:latin typeface="Arial" panose="020B0604020202020204" pitchFamily="34" charset="0"/>
              </a:rPr>
              <a:t> 10 </a:t>
            </a:r>
            <a:r>
              <a:rPr lang="de-DE" altLang="de-DE" sz="2000" dirty="0" err="1">
                <a:latin typeface="Arial" panose="020B0604020202020204" pitchFamily="34" charset="0"/>
              </a:rPr>
              <a:t>years</a:t>
            </a:r>
            <a:endParaRPr lang="de-DE" altLang="de-DE" sz="2000" dirty="0">
              <a:latin typeface="Arial" panose="020B0604020202020204" pitchFamily="34" charset="0"/>
            </a:endParaRPr>
          </a:p>
        </p:txBody>
      </p:sp>
      <p:sp>
        <p:nvSpPr>
          <p:cNvPr id="3" name="Foliennummernplatzhalter 5">
            <a:extLst>
              <a:ext uri="{FF2B5EF4-FFF2-40B4-BE49-F238E27FC236}">
                <a16:creationId xmlns:a16="http://schemas.microsoft.com/office/drawing/2014/main" id="{3189E7A8-1BA0-BD5D-40F1-F8F3B9E499DC}"/>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5</a:t>
            </a:fld>
            <a:endParaRPr lang="de-DE" altLang="de-DE" sz="800" dirty="0"/>
          </a:p>
        </p:txBody>
      </p:sp>
    </p:spTree>
    <p:extLst>
      <p:ext uri="{BB962C8B-B14F-4D97-AF65-F5344CB8AC3E}">
        <p14:creationId xmlns:p14="http://schemas.microsoft.com/office/powerpoint/2010/main" val="914734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54FDE-7D6B-7253-31E1-CF9A5F84C89D}"/>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595549F1-CA1A-2D5B-F05B-3BCF5D52F88E}"/>
              </a:ext>
            </a:extLst>
          </p:cNvPr>
          <p:cNvSpPr>
            <a:spLocks noGrp="1"/>
          </p:cNvSpPr>
          <p:nvPr>
            <p:ph type="title"/>
          </p:nvPr>
        </p:nvSpPr>
        <p:spPr>
          <a:prstGeom prst="rect">
            <a:avLst/>
          </a:prstGeom>
        </p:spPr>
        <p:txBody>
          <a:bodyPr>
            <a:noAutofit/>
          </a:bodyPr>
          <a:lstStyle/>
          <a:p>
            <a:r>
              <a:rPr lang="de-DE" altLang="de-DE" sz="3600" dirty="0" err="1">
                <a:latin typeface="Arial" panose="020B0604020202020204" pitchFamily="34" charset="0"/>
              </a:rPr>
              <a:t>Measures</a:t>
            </a:r>
            <a:r>
              <a:rPr lang="de-DE" altLang="de-DE" sz="3600" dirty="0">
                <a:latin typeface="Arial" panose="020B0604020202020204" pitchFamily="34" charset="0"/>
              </a:rPr>
              <a:t> </a:t>
            </a:r>
            <a:r>
              <a:rPr lang="de-DE" altLang="de-DE" sz="3600" dirty="0" err="1">
                <a:latin typeface="Arial" panose="020B0604020202020204" pitchFamily="34" charset="0"/>
              </a:rPr>
              <a:t>of</a:t>
            </a:r>
            <a:r>
              <a:rPr lang="de-DE" altLang="de-DE" sz="3600" dirty="0">
                <a:latin typeface="Arial" panose="020B0604020202020204" pitchFamily="34" charset="0"/>
              </a:rPr>
              <a:t> </a:t>
            </a:r>
            <a:r>
              <a:rPr lang="de-DE" altLang="de-DE" sz="3600" dirty="0" err="1">
                <a:latin typeface="Arial" panose="020B0604020202020204" pitchFamily="34" charset="0"/>
              </a:rPr>
              <a:t>the</a:t>
            </a:r>
            <a:r>
              <a:rPr lang="de-DE" altLang="de-DE" sz="3600" dirty="0">
                <a:latin typeface="Arial" panose="020B0604020202020204" pitchFamily="34" charset="0"/>
              </a:rPr>
              <a:t> Income </a:t>
            </a:r>
            <a:r>
              <a:rPr lang="de-DE" altLang="de-DE" sz="3600" dirty="0" err="1">
                <a:latin typeface="Arial" panose="020B0604020202020204" pitchFamily="34" charset="0"/>
              </a:rPr>
              <a:t>Tax</a:t>
            </a:r>
            <a:r>
              <a:rPr lang="de-DE" altLang="de-DE" sz="3600" dirty="0">
                <a:latin typeface="Arial" panose="020B0604020202020204" pitchFamily="34" charset="0"/>
              </a:rPr>
              <a:t> Act</a:t>
            </a:r>
            <a:endParaRPr lang="de-DE" sz="3600" dirty="0"/>
          </a:p>
        </p:txBody>
      </p:sp>
      <p:sp>
        <p:nvSpPr>
          <p:cNvPr id="14340" name="Rectangle 3">
            <a:extLst>
              <a:ext uri="{FF2B5EF4-FFF2-40B4-BE49-F238E27FC236}">
                <a16:creationId xmlns:a16="http://schemas.microsoft.com/office/drawing/2014/main" id="{EB5DD866-9E74-46CD-E2FE-DDF7F4D6D16E}"/>
              </a:ext>
            </a:extLst>
          </p:cNvPr>
          <p:cNvSpPr>
            <a:spLocks noGrp="1"/>
          </p:cNvSpPr>
          <p:nvPr>
            <p:ph type="body" sz="quarter" idx="12"/>
          </p:nvPr>
        </p:nvSpPr>
        <p:spPr>
          <a:xfrm>
            <a:off x="273600" y="1764000"/>
            <a:ext cx="10311180" cy="4107600"/>
          </a:xfrm>
        </p:spPr>
        <p:txBody>
          <a:bodyPr/>
          <a:lstStyle/>
          <a:p>
            <a:pPr lvl="1">
              <a:buFont typeface="Arial" panose="020B0604020202020204" pitchFamily="34" charset="0"/>
              <a:buChar char="•"/>
            </a:pPr>
            <a:r>
              <a:rPr lang="de-DE" altLang="de-DE" sz="2000" dirty="0" err="1">
                <a:latin typeface="Arial" panose="020B0604020202020204" pitchFamily="34" charset="0"/>
              </a:rPr>
              <a:t>Tax</a:t>
            </a:r>
            <a:r>
              <a:rPr lang="de-DE" altLang="de-DE" sz="2000" dirty="0">
                <a:latin typeface="Arial" panose="020B0604020202020204" pitchFamily="34" charset="0"/>
              </a:rPr>
              <a:t> </a:t>
            </a:r>
            <a:r>
              <a:rPr lang="de-DE" altLang="de-DE" sz="2000" dirty="0" err="1">
                <a:latin typeface="Arial" panose="020B0604020202020204" pitchFamily="34" charset="0"/>
              </a:rPr>
              <a:t>credit</a:t>
            </a:r>
            <a:r>
              <a:rPr lang="de-DE" altLang="de-DE" sz="2000" dirty="0">
                <a:latin typeface="Arial" panose="020B0604020202020204" pitchFamily="34" charset="0"/>
              </a:rPr>
              <a:t> </a:t>
            </a:r>
            <a:r>
              <a:rPr lang="de-DE" altLang="de-DE" sz="2000" dirty="0" err="1">
                <a:latin typeface="Arial" panose="020B0604020202020204" pitchFamily="34" charset="0"/>
              </a:rPr>
              <a:t>regarding</a:t>
            </a:r>
            <a:r>
              <a:rPr lang="de-DE" altLang="de-DE" sz="2000" dirty="0">
                <a:latin typeface="Arial" panose="020B0604020202020204" pitchFamily="34" charset="0"/>
              </a:rPr>
              <a:t> </a:t>
            </a:r>
            <a:r>
              <a:rPr lang="en-US" altLang="de-DE" sz="2000" dirty="0">
                <a:latin typeface="Arial" panose="020B0604020202020204" pitchFamily="34" charset="0"/>
              </a:rPr>
              <a:t>Energy measures for buildings used for own residential purposes (Section 35c Income Tax Act) </a:t>
            </a:r>
            <a:r>
              <a:rPr lang="en-US" altLang="de-DE" sz="2000" dirty="0">
                <a:latin typeface="Arial" panose="020B0604020202020204" pitchFamily="34" charset="0"/>
                <a:sym typeface="Wingdings" panose="05000000000000000000" pitchFamily="2" charset="2"/>
              </a:rPr>
              <a:t> 20% over 3 years up to 40.000€</a:t>
            </a:r>
            <a:endParaRPr lang="de-DE" altLang="de-DE" sz="2000" dirty="0">
              <a:latin typeface="Arial" panose="020B0604020202020204" pitchFamily="34" charset="0"/>
            </a:endParaRPr>
          </a:p>
          <a:p>
            <a:pPr lvl="1">
              <a:buFont typeface="Arial" panose="020B0604020202020204" pitchFamily="34" charset="0"/>
              <a:buChar char="•"/>
            </a:pPr>
            <a:r>
              <a:rPr lang="de-DE" altLang="de-DE" sz="2000" dirty="0" err="1">
                <a:latin typeface="Arial" panose="020B0604020202020204" pitchFamily="34" charset="0"/>
              </a:rPr>
              <a:t>Tax</a:t>
            </a:r>
            <a:r>
              <a:rPr lang="de-DE" altLang="de-DE" sz="2000" dirty="0">
                <a:latin typeface="Arial" panose="020B0604020202020204" pitchFamily="34" charset="0"/>
              </a:rPr>
              <a:t> </a:t>
            </a:r>
            <a:r>
              <a:rPr lang="de-DE" altLang="de-DE" sz="2000" dirty="0" err="1">
                <a:latin typeface="Arial" panose="020B0604020202020204" pitchFamily="34" charset="0"/>
              </a:rPr>
              <a:t>credit</a:t>
            </a:r>
            <a:r>
              <a:rPr lang="de-DE" altLang="de-DE" sz="2000" dirty="0">
                <a:latin typeface="Arial" panose="020B0604020202020204" pitchFamily="34" charset="0"/>
              </a:rPr>
              <a:t> </a:t>
            </a:r>
            <a:r>
              <a:rPr lang="de-DE" altLang="de-DE" sz="2000" dirty="0" err="1">
                <a:latin typeface="Arial" panose="020B0604020202020204" pitchFamily="34" charset="0"/>
              </a:rPr>
              <a:t>for</a:t>
            </a:r>
            <a:r>
              <a:rPr lang="de-DE" altLang="de-DE" sz="2000" dirty="0">
                <a:latin typeface="Arial" panose="020B0604020202020204" pitchFamily="34" charset="0"/>
              </a:rPr>
              <a:t> </a:t>
            </a:r>
            <a:r>
              <a:rPr lang="de-DE" altLang="de-DE" sz="2000" dirty="0" err="1">
                <a:latin typeface="Arial" panose="020B0604020202020204" pitchFamily="34" charset="0"/>
              </a:rPr>
              <a:t>donations</a:t>
            </a:r>
            <a:r>
              <a:rPr lang="de-DE" altLang="de-DE" sz="2000" dirty="0">
                <a:latin typeface="Arial" panose="020B0604020202020204" pitchFamily="34" charset="0"/>
              </a:rPr>
              <a:t> to </a:t>
            </a:r>
            <a:r>
              <a:rPr lang="de-DE" altLang="de-DE" sz="2000" dirty="0" err="1">
                <a:latin typeface="Arial" panose="020B0604020202020204" pitchFamily="34" charset="0"/>
              </a:rPr>
              <a:t>parties</a:t>
            </a:r>
            <a:r>
              <a:rPr lang="de-DE" altLang="de-DE" sz="2000" dirty="0">
                <a:latin typeface="Arial" panose="020B0604020202020204" pitchFamily="34" charset="0"/>
              </a:rPr>
              <a:t> and </a:t>
            </a:r>
            <a:r>
              <a:rPr lang="de-DE" altLang="de-DE" sz="2000" dirty="0" err="1">
                <a:latin typeface="Arial" panose="020B0604020202020204" pitchFamily="34" charset="0"/>
              </a:rPr>
              <a:t>independent</a:t>
            </a:r>
            <a:r>
              <a:rPr lang="de-DE" altLang="de-DE" sz="2000" dirty="0">
                <a:latin typeface="Arial" panose="020B0604020202020204" pitchFamily="34" charset="0"/>
              </a:rPr>
              <a:t> </a:t>
            </a:r>
            <a:r>
              <a:rPr lang="de-DE" altLang="de-DE" sz="2000" dirty="0" err="1">
                <a:latin typeface="Arial" panose="020B0604020202020204" pitchFamily="34" charset="0"/>
              </a:rPr>
              <a:t>voter</a:t>
            </a:r>
            <a:r>
              <a:rPr lang="de-DE" altLang="de-DE" sz="2000" dirty="0">
                <a:latin typeface="Arial" panose="020B0604020202020204" pitchFamily="34" charset="0"/>
              </a:rPr>
              <a:t> </a:t>
            </a:r>
            <a:r>
              <a:rPr lang="de-DE" altLang="de-DE" sz="2000" dirty="0" err="1">
                <a:latin typeface="Arial" panose="020B0604020202020204" pitchFamily="34" charset="0"/>
              </a:rPr>
              <a:t>associations</a:t>
            </a:r>
            <a:r>
              <a:rPr lang="de-DE" altLang="de-DE" sz="2000" dirty="0">
                <a:latin typeface="Arial" panose="020B0604020202020204" pitchFamily="34" charset="0"/>
              </a:rPr>
              <a:t> (</a:t>
            </a:r>
            <a:r>
              <a:rPr lang="de-DE" altLang="de-DE" sz="2000" dirty="0" err="1">
                <a:latin typeface="Arial" panose="020B0604020202020204" pitchFamily="34" charset="0"/>
              </a:rPr>
              <a:t>Section</a:t>
            </a:r>
            <a:r>
              <a:rPr lang="de-DE" altLang="de-DE" sz="2000" dirty="0">
                <a:latin typeface="Arial" panose="020B0604020202020204" pitchFamily="34" charset="0"/>
              </a:rPr>
              <a:t> 34g Income </a:t>
            </a:r>
            <a:r>
              <a:rPr lang="de-DE" altLang="de-DE" sz="2000" dirty="0" err="1">
                <a:latin typeface="Arial" panose="020B0604020202020204" pitchFamily="34" charset="0"/>
              </a:rPr>
              <a:t>Tax</a:t>
            </a:r>
            <a:r>
              <a:rPr lang="de-DE" altLang="de-DE" sz="2000" dirty="0">
                <a:latin typeface="Arial" panose="020B0604020202020204" pitchFamily="34" charset="0"/>
              </a:rPr>
              <a:t> Act)</a:t>
            </a:r>
          </a:p>
          <a:p>
            <a:pPr lvl="1">
              <a:buFont typeface="Arial" panose="020B0604020202020204" pitchFamily="34" charset="0"/>
              <a:buChar char="•"/>
            </a:pPr>
            <a:r>
              <a:rPr lang="de-DE" altLang="de-DE" sz="2000" dirty="0" err="1">
                <a:latin typeface="Arial" panose="020B0604020202020204" pitchFamily="34" charset="0"/>
              </a:rPr>
              <a:t>Tax</a:t>
            </a:r>
            <a:r>
              <a:rPr lang="de-DE" altLang="de-DE" sz="2000" dirty="0">
                <a:latin typeface="Arial" panose="020B0604020202020204" pitchFamily="34" charset="0"/>
              </a:rPr>
              <a:t> </a:t>
            </a:r>
            <a:r>
              <a:rPr lang="de-DE" altLang="de-DE" sz="2000" dirty="0" err="1">
                <a:latin typeface="Arial" panose="020B0604020202020204" pitchFamily="34" charset="0"/>
              </a:rPr>
              <a:t>deductions</a:t>
            </a:r>
            <a:r>
              <a:rPr lang="de-DE" altLang="de-DE" sz="2000" dirty="0">
                <a:latin typeface="Arial" panose="020B0604020202020204" pitchFamily="34" charset="0"/>
              </a:rPr>
              <a:t> </a:t>
            </a:r>
            <a:r>
              <a:rPr lang="de-DE" altLang="de-DE" sz="2000" dirty="0" err="1">
                <a:latin typeface="Arial" panose="020B0604020202020204" pitchFamily="34" charset="0"/>
              </a:rPr>
              <a:t>regarding</a:t>
            </a:r>
            <a:r>
              <a:rPr lang="de-DE" altLang="de-DE" sz="2000" dirty="0">
                <a:latin typeface="Arial" panose="020B0604020202020204" pitchFamily="34" charset="0"/>
              </a:rPr>
              <a:t> EVs </a:t>
            </a:r>
            <a:r>
              <a:rPr lang="de-DE" altLang="de-DE" sz="2000" dirty="0" err="1">
                <a:latin typeface="Arial" panose="020B0604020202020204" pitchFamily="34" charset="0"/>
              </a:rPr>
              <a:t>for</a:t>
            </a:r>
            <a:r>
              <a:rPr lang="de-DE" altLang="de-DE" sz="2000" dirty="0">
                <a:latin typeface="Arial" panose="020B0604020202020204" pitchFamily="34" charset="0"/>
              </a:rPr>
              <a:t> </a:t>
            </a:r>
            <a:r>
              <a:rPr lang="de-DE" altLang="de-DE" sz="2000" dirty="0" err="1">
                <a:latin typeface="Arial" panose="020B0604020202020204" pitchFamily="34" charset="0"/>
              </a:rPr>
              <a:t>both</a:t>
            </a:r>
            <a:r>
              <a:rPr lang="de-DE" altLang="de-DE" sz="2000" dirty="0">
                <a:latin typeface="Arial" panose="020B0604020202020204" pitchFamily="34" charset="0"/>
              </a:rPr>
              <a:t> </a:t>
            </a:r>
            <a:r>
              <a:rPr lang="de-DE" altLang="de-DE" sz="2000" dirty="0" err="1">
                <a:latin typeface="Arial" panose="020B0604020202020204" pitchFamily="34" charset="0"/>
              </a:rPr>
              <a:t>employers</a:t>
            </a:r>
            <a:r>
              <a:rPr lang="de-DE" altLang="de-DE" sz="2000" dirty="0">
                <a:latin typeface="Arial" panose="020B0604020202020204" pitchFamily="34" charset="0"/>
              </a:rPr>
              <a:t> and </a:t>
            </a:r>
            <a:r>
              <a:rPr lang="de-DE" altLang="de-DE" sz="2000" dirty="0" err="1">
                <a:latin typeface="Arial" panose="020B0604020202020204" pitchFamily="34" charset="0"/>
              </a:rPr>
              <a:t>employees</a:t>
            </a:r>
            <a:endParaRPr lang="de-DE" altLang="de-DE" sz="2000" dirty="0">
              <a:latin typeface="Arial" panose="020B0604020202020204" pitchFamily="34" charset="0"/>
            </a:endParaRPr>
          </a:p>
          <a:p>
            <a:pPr lvl="1">
              <a:buFont typeface="Arial" panose="020B0604020202020204" pitchFamily="34" charset="0"/>
              <a:buChar char="•"/>
            </a:pPr>
            <a:r>
              <a:rPr lang="de-DE" altLang="de-DE" sz="2000" dirty="0">
                <a:latin typeface="Arial" panose="020B0604020202020204" pitchFamily="34" charset="0"/>
              </a:rPr>
              <a:t>0,38 + 0,03% </a:t>
            </a:r>
            <a:r>
              <a:rPr lang="de-DE" altLang="de-DE" sz="2000" dirty="0" err="1">
                <a:latin typeface="Arial" panose="020B0604020202020204" pitchFamily="34" charset="0"/>
              </a:rPr>
              <a:t>of</a:t>
            </a:r>
            <a:r>
              <a:rPr lang="de-DE" altLang="de-DE" sz="2000" dirty="0">
                <a:latin typeface="Arial" panose="020B0604020202020204" pitchFamily="34" charset="0"/>
              </a:rPr>
              <a:t> </a:t>
            </a:r>
            <a:r>
              <a:rPr lang="de-DE" altLang="de-DE" sz="2000" dirty="0" err="1">
                <a:latin typeface="Arial" panose="020B0604020202020204" pitchFamily="34" charset="0"/>
              </a:rPr>
              <a:t>domestic</a:t>
            </a:r>
            <a:r>
              <a:rPr lang="de-DE" altLang="de-DE" sz="2000" dirty="0">
                <a:latin typeface="Arial" panose="020B0604020202020204" pitchFamily="34" charset="0"/>
              </a:rPr>
              <a:t> </a:t>
            </a:r>
            <a:r>
              <a:rPr lang="de-DE" altLang="de-DE" sz="2000" dirty="0" err="1">
                <a:latin typeface="Arial" panose="020B0604020202020204" pitchFamily="34" charset="0"/>
              </a:rPr>
              <a:t>list</a:t>
            </a:r>
            <a:r>
              <a:rPr lang="de-DE" altLang="de-DE" sz="2000" dirty="0">
                <a:latin typeface="Arial" panose="020B0604020202020204" pitchFamily="34" charset="0"/>
              </a:rPr>
              <a:t> </a:t>
            </a:r>
            <a:r>
              <a:rPr lang="de-DE" altLang="de-DE" sz="2000" dirty="0" err="1">
                <a:latin typeface="Arial" panose="020B0604020202020204" pitchFamily="34" charset="0"/>
              </a:rPr>
              <a:t>price</a:t>
            </a:r>
            <a:r>
              <a:rPr lang="de-DE" altLang="de-DE" sz="2000" dirty="0">
                <a:latin typeface="Arial" panose="020B0604020202020204" pitchFamily="34" charset="0"/>
              </a:rPr>
              <a:t> at time </a:t>
            </a:r>
            <a:r>
              <a:rPr lang="de-DE" altLang="de-DE" sz="2000" dirty="0" err="1">
                <a:latin typeface="Arial" panose="020B0604020202020204" pitchFamily="34" charset="0"/>
              </a:rPr>
              <a:t>of</a:t>
            </a:r>
            <a:r>
              <a:rPr lang="de-DE" altLang="de-DE" sz="2000" dirty="0">
                <a:latin typeface="Arial" panose="020B0604020202020204" pitchFamily="34" charset="0"/>
              </a:rPr>
              <a:t> </a:t>
            </a:r>
            <a:r>
              <a:rPr lang="de-DE" altLang="de-DE" sz="2000" dirty="0" err="1">
                <a:latin typeface="Arial" panose="020B0604020202020204" pitchFamily="34" charset="0"/>
              </a:rPr>
              <a:t>first</a:t>
            </a:r>
            <a:r>
              <a:rPr lang="de-DE" altLang="de-DE" sz="2000" dirty="0">
                <a:latin typeface="Arial" panose="020B0604020202020204" pitchFamily="34" charset="0"/>
              </a:rPr>
              <a:t> </a:t>
            </a:r>
            <a:r>
              <a:rPr lang="de-DE" altLang="de-DE" sz="2000" dirty="0" err="1">
                <a:latin typeface="Arial" panose="020B0604020202020204" pitchFamily="34" charset="0"/>
              </a:rPr>
              <a:t>registration</a:t>
            </a:r>
            <a:r>
              <a:rPr lang="de-DE" altLang="de-DE" sz="2000" dirty="0">
                <a:latin typeface="Arial" panose="020B0604020202020204" pitchFamily="34" charset="0"/>
              </a:rPr>
              <a:t> (</a:t>
            </a:r>
            <a:r>
              <a:rPr lang="de-DE" altLang="de-DE" sz="2000" dirty="0" err="1">
                <a:latin typeface="Arial" panose="020B0604020202020204" pitchFamily="34" charset="0"/>
              </a:rPr>
              <a:t>including</a:t>
            </a:r>
            <a:r>
              <a:rPr lang="de-DE" altLang="de-DE" sz="2000" dirty="0">
                <a:latin typeface="Arial" panose="020B0604020202020204" pitchFamily="34" charset="0"/>
              </a:rPr>
              <a:t> </a:t>
            </a:r>
            <a:r>
              <a:rPr lang="de-DE" altLang="de-DE" sz="2000" dirty="0" err="1">
                <a:latin typeface="Arial" panose="020B0604020202020204" pitchFamily="34" charset="0"/>
              </a:rPr>
              <a:t>extras</a:t>
            </a:r>
            <a:r>
              <a:rPr lang="de-DE" altLang="de-DE" sz="2000">
                <a:latin typeface="Arial" panose="020B0604020202020204" pitchFamily="34" charset="0"/>
              </a:rPr>
              <a:t>) per km</a:t>
            </a:r>
            <a:endParaRPr lang="de-DE" altLang="de-DE" sz="2000" dirty="0">
              <a:latin typeface="Arial" panose="020B0604020202020204" pitchFamily="34" charset="0"/>
            </a:endParaRPr>
          </a:p>
          <a:p>
            <a:pPr lvl="1">
              <a:buFontTx/>
              <a:buChar char="-"/>
            </a:pPr>
            <a:r>
              <a:rPr lang="de-DE" altLang="de-DE" sz="1600" dirty="0" err="1">
                <a:latin typeface="Arial" panose="020B0604020202020204" pitchFamily="34" charset="0"/>
              </a:rPr>
              <a:t>Only</a:t>
            </a:r>
            <a:r>
              <a:rPr lang="de-DE" altLang="de-DE" sz="1600" dirty="0">
                <a:latin typeface="Arial" panose="020B0604020202020204" pitchFamily="34" charset="0"/>
              </a:rPr>
              <a:t> at ¼ </a:t>
            </a:r>
            <a:r>
              <a:rPr lang="de-DE" altLang="de-DE" sz="1600" dirty="0" err="1">
                <a:latin typeface="Arial" panose="020B0604020202020204" pitchFamily="34" charset="0"/>
              </a:rPr>
              <a:t>if</a:t>
            </a:r>
            <a:r>
              <a:rPr lang="de-DE" altLang="de-DE" sz="1600" dirty="0">
                <a:latin typeface="Arial" panose="020B0604020202020204" pitchFamily="34" charset="0"/>
              </a:rPr>
              <a:t> </a:t>
            </a:r>
            <a:r>
              <a:rPr lang="de-DE" altLang="de-DE" sz="1600" dirty="0" err="1">
                <a:latin typeface="Arial" panose="020B0604020202020204" pitchFamily="34" charset="0"/>
              </a:rPr>
              <a:t>below</a:t>
            </a:r>
            <a:r>
              <a:rPr lang="de-DE" altLang="de-DE" sz="1600" dirty="0">
                <a:latin typeface="Arial" panose="020B0604020202020204" pitchFamily="34" charset="0"/>
              </a:rPr>
              <a:t> 70.000€  (2018-2031)</a:t>
            </a:r>
          </a:p>
          <a:p>
            <a:pPr lvl="1">
              <a:buFontTx/>
              <a:buChar char="-"/>
            </a:pPr>
            <a:r>
              <a:rPr lang="de-DE" altLang="de-DE" sz="1600" dirty="0" err="1">
                <a:latin typeface="Arial" panose="020B0604020202020204" pitchFamily="34" charset="0"/>
              </a:rPr>
              <a:t>If</a:t>
            </a:r>
            <a:r>
              <a:rPr lang="de-DE" altLang="de-DE" sz="1600" dirty="0">
                <a:latin typeface="Arial" panose="020B0604020202020204" pitchFamily="34" charset="0"/>
              </a:rPr>
              <a:t> not </a:t>
            </a:r>
            <a:r>
              <a:rPr lang="de-DE" altLang="de-DE" sz="1600" dirty="0" err="1">
                <a:latin typeface="Arial" panose="020B0604020202020204" pitchFamily="34" charset="0"/>
              </a:rPr>
              <a:t>then</a:t>
            </a:r>
            <a:r>
              <a:rPr lang="de-DE" altLang="de-DE" sz="1600" dirty="0">
                <a:latin typeface="Arial" panose="020B0604020202020204" pitchFamily="34" charset="0"/>
              </a:rPr>
              <a:t> ½ </a:t>
            </a:r>
            <a:r>
              <a:rPr lang="de-DE" altLang="de-DE" sz="1600" dirty="0" err="1">
                <a:latin typeface="Arial" panose="020B0604020202020204" pitchFamily="34" charset="0"/>
              </a:rPr>
              <a:t>if</a:t>
            </a:r>
            <a:r>
              <a:rPr lang="de-DE" altLang="de-DE" sz="1600" dirty="0">
                <a:latin typeface="Arial" panose="020B0604020202020204" pitchFamily="34" charset="0"/>
              </a:rPr>
              <a:t> </a:t>
            </a:r>
            <a:r>
              <a:rPr lang="de-DE" altLang="de-DE" sz="1600" dirty="0" err="1">
                <a:latin typeface="Arial" panose="020B0604020202020204" pitchFamily="34" charset="0"/>
              </a:rPr>
              <a:t>more</a:t>
            </a:r>
            <a:r>
              <a:rPr lang="de-DE" altLang="de-DE" sz="1600" dirty="0">
                <a:latin typeface="Arial" panose="020B0604020202020204" pitchFamily="34" charset="0"/>
              </a:rPr>
              <a:t> </a:t>
            </a:r>
            <a:r>
              <a:rPr lang="de-DE" altLang="de-DE" sz="1600" dirty="0" err="1">
                <a:latin typeface="Arial" panose="020B0604020202020204" pitchFamily="34" charset="0"/>
              </a:rPr>
              <a:t>than</a:t>
            </a:r>
            <a:r>
              <a:rPr lang="de-DE" altLang="de-DE" sz="1600" dirty="0">
                <a:latin typeface="Arial" panose="020B0604020202020204" pitchFamily="34" charset="0"/>
              </a:rPr>
              <a:t> 60km </a:t>
            </a:r>
            <a:r>
              <a:rPr lang="de-DE" altLang="de-DE" sz="1600" dirty="0" err="1">
                <a:latin typeface="Arial" panose="020B0604020202020204" pitchFamily="34" charset="0"/>
              </a:rPr>
              <a:t>range</a:t>
            </a:r>
            <a:r>
              <a:rPr lang="de-DE" altLang="de-DE" sz="1600" dirty="0">
                <a:latin typeface="Arial" panose="020B0604020202020204" pitchFamily="34" charset="0"/>
              </a:rPr>
              <a:t> (2021-2025) </a:t>
            </a:r>
            <a:r>
              <a:rPr lang="de-DE" altLang="de-DE" sz="1600" dirty="0" err="1">
                <a:latin typeface="Arial" panose="020B0604020202020204" pitchFamily="34" charset="0"/>
              </a:rPr>
              <a:t>or</a:t>
            </a:r>
            <a:r>
              <a:rPr lang="de-DE" altLang="de-DE" sz="1600" dirty="0">
                <a:latin typeface="Arial" panose="020B0604020202020204" pitchFamily="34" charset="0"/>
              </a:rPr>
              <a:t> 80km (2025-2031) </a:t>
            </a:r>
            <a:r>
              <a:rPr lang="de-DE" altLang="de-DE" sz="1600" dirty="0" err="1">
                <a:latin typeface="Arial" panose="020B0604020202020204" pitchFamily="34" charset="0"/>
              </a:rPr>
              <a:t>or</a:t>
            </a:r>
            <a:r>
              <a:rPr lang="de-DE" altLang="de-DE" sz="1600" dirty="0">
                <a:latin typeface="Arial" panose="020B0604020202020204" pitchFamily="34" charset="0"/>
              </a:rPr>
              <a:t> </a:t>
            </a:r>
            <a:r>
              <a:rPr lang="de-DE" altLang="de-DE" sz="1600" dirty="0" err="1">
                <a:latin typeface="Arial" panose="020B0604020202020204" pitchFamily="34" charset="0"/>
              </a:rPr>
              <a:t>generally</a:t>
            </a:r>
            <a:r>
              <a:rPr lang="de-DE" altLang="de-DE" sz="1600" dirty="0">
                <a:latin typeface="Arial" panose="020B0604020202020204" pitchFamily="34" charset="0"/>
              </a:rPr>
              <a:t> </a:t>
            </a:r>
            <a:r>
              <a:rPr lang="de-DE" altLang="de-DE" sz="1600" dirty="0" err="1">
                <a:latin typeface="Arial" panose="020B0604020202020204" pitchFamily="34" charset="0"/>
              </a:rPr>
              <a:t>between</a:t>
            </a:r>
            <a:r>
              <a:rPr lang="de-DE" altLang="de-DE" sz="1600" dirty="0">
                <a:latin typeface="Arial" panose="020B0604020202020204" pitchFamily="34" charset="0"/>
              </a:rPr>
              <a:t> 2018-2021</a:t>
            </a:r>
          </a:p>
          <a:p>
            <a:pPr lvl="1">
              <a:buFontTx/>
              <a:buChar char="-"/>
            </a:pPr>
            <a:r>
              <a:rPr lang="de-DE" altLang="de-DE" sz="1600" dirty="0" err="1">
                <a:latin typeface="Arial" panose="020B0604020202020204" pitchFamily="34" charset="0"/>
              </a:rPr>
              <a:t>If</a:t>
            </a:r>
            <a:r>
              <a:rPr lang="de-DE" altLang="de-DE" sz="1600" dirty="0">
                <a:latin typeface="Arial" panose="020B0604020202020204" pitchFamily="34" charset="0"/>
              </a:rPr>
              <a:t> </a:t>
            </a:r>
            <a:r>
              <a:rPr lang="de-DE" altLang="de-DE" sz="1600" dirty="0" err="1">
                <a:latin typeface="Arial" panose="020B0604020202020204" pitchFamily="34" charset="0"/>
              </a:rPr>
              <a:t>more</a:t>
            </a:r>
            <a:r>
              <a:rPr lang="de-DE" altLang="de-DE" sz="1600" dirty="0">
                <a:latin typeface="Arial" panose="020B0604020202020204" pitchFamily="34" charset="0"/>
              </a:rPr>
              <a:t> </a:t>
            </a:r>
            <a:r>
              <a:rPr lang="de-DE" altLang="de-DE" sz="1600" dirty="0" err="1">
                <a:latin typeface="Arial" panose="020B0604020202020204" pitchFamily="34" charset="0"/>
              </a:rPr>
              <a:t>than</a:t>
            </a:r>
            <a:r>
              <a:rPr lang="de-DE" altLang="de-DE" sz="1600" dirty="0">
                <a:latin typeface="Arial" panose="020B0604020202020204" pitchFamily="34" charset="0"/>
              </a:rPr>
              <a:t> 70.000 and </a:t>
            </a:r>
            <a:r>
              <a:rPr lang="de-DE" altLang="de-DE" sz="1600" dirty="0" err="1">
                <a:latin typeface="Arial" panose="020B0604020202020204" pitchFamily="34" charset="0"/>
              </a:rPr>
              <a:t>before</a:t>
            </a:r>
            <a:r>
              <a:rPr lang="de-DE" altLang="de-DE" sz="1600" dirty="0">
                <a:latin typeface="Arial" panose="020B0604020202020204" pitchFamily="34" charset="0"/>
              </a:rPr>
              <a:t> 2023, minus 500€ per </a:t>
            </a:r>
            <a:r>
              <a:rPr lang="de-DE" altLang="de-DE" sz="1600" dirty="0" err="1">
                <a:latin typeface="Arial" panose="020B0604020202020204" pitchFamily="34" charset="0"/>
              </a:rPr>
              <a:t>kilowatt</a:t>
            </a:r>
            <a:r>
              <a:rPr lang="de-DE" altLang="de-DE" sz="1600" dirty="0">
                <a:latin typeface="Arial" panose="020B0604020202020204" pitchFamily="34" charset="0"/>
              </a:rPr>
              <a:t> </a:t>
            </a:r>
            <a:r>
              <a:rPr lang="de-DE" altLang="de-DE" sz="1600" dirty="0" err="1">
                <a:latin typeface="Arial" panose="020B0604020202020204" pitchFamily="34" charset="0"/>
              </a:rPr>
              <a:t>hour</a:t>
            </a:r>
            <a:r>
              <a:rPr lang="de-DE" altLang="de-DE" sz="1600" dirty="0">
                <a:latin typeface="Arial" panose="020B0604020202020204" pitchFamily="34" charset="0"/>
              </a:rPr>
              <a:t> (-50€ per </a:t>
            </a:r>
            <a:r>
              <a:rPr lang="de-DE" altLang="de-DE" sz="1600" dirty="0" err="1">
                <a:latin typeface="Arial" panose="020B0604020202020204" pitchFamily="34" charset="0"/>
              </a:rPr>
              <a:t>year</a:t>
            </a:r>
            <a:r>
              <a:rPr lang="de-DE" altLang="de-DE" sz="1600" dirty="0">
                <a:latin typeface="Arial" panose="020B0604020202020204" pitchFamily="34" charset="0"/>
              </a:rPr>
              <a:t> </a:t>
            </a:r>
            <a:r>
              <a:rPr lang="de-DE" altLang="de-DE" sz="1600" dirty="0" err="1">
                <a:latin typeface="Arial" panose="020B0604020202020204" pitchFamily="34" charset="0"/>
              </a:rPr>
              <a:t>starting</a:t>
            </a:r>
            <a:r>
              <a:rPr lang="de-DE" altLang="de-DE" sz="1600" dirty="0">
                <a:latin typeface="Arial" panose="020B0604020202020204" pitchFamily="34" charset="0"/>
              </a:rPr>
              <a:t> </a:t>
            </a:r>
            <a:r>
              <a:rPr lang="de-DE" altLang="de-DE" sz="1600" dirty="0" err="1">
                <a:latin typeface="Arial" panose="020B0604020202020204" pitchFamily="34" charset="0"/>
              </a:rPr>
              <a:t>from</a:t>
            </a:r>
            <a:r>
              <a:rPr lang="de-DE" altLang="de-DE" sz="1600" dirty="0">
                <a:latin typeface="Arial" panose="020B0604020202020204" pitchFamily="34" charset="0"/>
              </a:rPr>
              <a:t> 2013) </a:t>
            </a:r>
            <a:r>
              <a:rPr lang="de-DE" altLang="de-DE" sz="1600" dirty="0" err="1">
                <a:latin typeface="Arial" panose="020B0604020202020204" pitchFamily="34" charset="0"/>
              </a:rPr>
              <a:t>up</a:t>
            </a:r>
            <a:r>
              <a:rPr lang="de-DE" altLang="de-DE" sz="1600" dirty="0">
                <a:latin typeface="Arial" panose="020B0604020202020204" pitchFamily="34" charset="0"/>
              </a:rPr>
              <a:t> to a </a:t>
            </a:r>
            <a:r>
              <a:rPr lang="de-DE" altLang="de-DE" sz="1600" dirty="0" err="1">
                <a:latin typeface="Arial" panose="020B0604020202020204" pitchFamily="34" charset="0"/>
              </a:rPr>
              <a:t>max</a:t>
            </a:r>
            <a:r>
              <a:rPr lang="de-DE" altLang="de-DE" sz="1600" dirty="0">
                <a:latin typeface="Arial" panose="020B0604020202020204" pitchFamily="34" charset="0"/>
              </a:rPr>
              <a:t> </a:t>
            </a:r>
            <a:r>
              <a:rPr lang="de-DE" altLang="de-DE" sz="1600" dirty="0" err="1">
                <a:latin typeface="Arial" panose="020B0604020202020204" pitchFamily="34" charset="0"/>
              </a:rPr>
              <a:t>of</a:t>
            </a:r>
            <a:r>
              <a:rPr lang="de-DE" altLang="de-DE" sz="1600" dirty="0">
                <a:latin typeface="Arial" panose="020B0604020202020204" pitchFamily="34" charset="0"/>
              </a:rPr>
              <a:t> 10.000€ (-500€ per </a:t>
            </a:r>
            <a:r>
              <a:rPr lang="de-DE" altLang="de-DE" sz="1600" dirty="0" err="1">
                <a:latin typeface="Arial" panose="020B0604020202020204" pitchFamily="34" charset="0"/>
              </a:rPr>
              <a:t>year</a:t>
            </a:r>
            <a:r>
              <a:rPr lang="de-DE" altLang="de-DE" sz="1600" dirty="0">
                <a:latin typeface="Arial" panose="020B0604020202020204" pitchFamily="34" charset="0"/>
              </a:rPr>
              <a:t> after 2023)</a:t>
            </a:r>
          </a:p>
          <a:p>
            <a:pPr lvl="1">
              <a:buFont typeface="Arial" panose="020B0604020202020204" pitchFamily="34" charset="0"/>
              <a:buChar char="•"/>
            </a:pPr>
            <a:endParaRPr lang="de-DE" altLang="de-DE" dirty="0">
              <a:latin typeface="Arial" panose="020B0604020202020204" pitchFamily="34" charset="0"/>
            </a:endParaRPr>
          </a:p>
        </p:txBody>
      </p:sp>
      <p:sp>
        <p:nvSpPr>
          <p:cNvPr id="3" name="Foliennummernplatzhalter 5">
            <a:extLst>
              <a:ext uri="{FF2B5EF4-FFF2-40B4-BE49-F238E27FC236}">
                <a16:creationId xmlns:a16="http://schemas.microsoft.com/office/drawing/2014/main" id="{1E78B2DF-94A8-C98A-A141-F468D4FE8251}"/>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6</a:t>
            </a:fld>
            <a:endParaRPr lang="de-DE" altLang="de-DE" sz="800" dirty="0"/>
          </a:p>
        </p:txBody>
      </p:sp>
    </p:spTree>
    <p:extLst>
      <p:ext uri="{BB962C8B-B14F-4D97-AF65-F5344CB8AC3E}">
        <p14:creationId xmlns:p14="http://schemas.microsoft.com/office/powerpoint/2010/main" val="2901876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3C58C-6C35-0074-73CE-3C253C368857}"/>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04ABD6BA-EF99-0FE7-EBD7-E5243E479F9B}"/>
              </a:ext>
            </a:extLst>
          </p:cNvPr>
          <p:cNvSpPr>
            <a:spLocks noGrp="1"/>
          </p:cNvSpPr>
          <p:nvPr>
            <p:ph type="title"/>
          </p:nvPr>
        </p:nvSpPr>
        <p:spPr>
          <a:prstGeom prst="rect">
            <a:avLst/>
          </a:prstGeom>
        </p:spPr>
        <p:txBody>
          <a:bodyPr>
            <a:noAutofit/>
          </a:bodyPr>
          <a:lstStyle/>
          <a:p>
            <a:r>
              <a:rPr lang="de-DE" altLang="de-DE" sz="3600" dirty="0" err="1">
                <a:latin typeface="Arial" panose="020B0604020202020204" pitchFamily="34" charset="0"/>
              </a:rPr>
              <a:t>Tax</a:t>
            </a:r>
            <a:r>
              <a:rPr lang="de-DE" altLang="de-DE" sz="3600" dirty="0">
                <a:latin typeface="Arial" panose="020B0604020202020204" pitchFamily="34" charset="0"/>
              </a:rPr>
              <a:t> </a:t>
            </a:r>
            <a:r>
              <a:rPr lang="de-DE" altLang="de-DE" sz="3600" dirty="0" err="1">
                <a:latin typeface="Arial" panose="020B0604020202020204" pitchFamily="34" charset="0"/>
              </a:rPr>
              <a:t>Credit</a:t>
            </a:r>
            <a:r>
              <a:rPr lang="de-DE" altLang="de-DE" sz="3600" dirty="0">
                <a:latin typeface="Arial" panose="020B0604020202020204" pitchFamily="34" charset="0"/>
              </a:rPr>
              <a:t> </a:t>
            </a:r>
            <a:r>
              <a:rPr lang="de-DE" altLang="de-DE" sz="3600" dirty="0" err="1">
                <a:latin typeface="Arial" panose="020B0604020202020204" pitchFamily="34" charset="0"/>
              </a:rPr>
              <a:t>for</a:t>
            </a:r>
            <a:r>
              <a:rPr lang="de-DE" altLang="de-DE" sz="3600" dirty="0">
                <a:latin typeface="Arial" panose="020B0604020202020204" pitchFamily="34" charset="0"/>
              </a:rPr>
              <a:t> R&amp;D - </a:t>
            </a:r>
            <a:r>
              <a:rPr lang="de-DE" altLang="de-DE" sz="3600" dirty="0" err="1">
                <a:latin typeface="Arial" panose="020B0604020202020204" pitchFamily="34" charset="0"/>
              </a:rPr>
              <a:t>FZulG</a:t>
            </a:r>
            <a:endParaRPr lang="de-DE" sz="3600" dirty="0"/>
          </a:p>
        </p:txBody>
      </p:sp>
      <p:sp>
        <p:nvSpPr>
          <p:cNvPr id="14340" name="Rectangle 3">
            <a:extLst>
              <a:ext uri="{FF2B5EF4-FFF2-40B4-BE49-F238E27FC236}">
                <a16:creationId xmlns:a16="http://schemas.microsoft.com/office/drawing/2014/main" id="{4A64D15E-46BD-B317-6083-CA174D615C27}"/>
              </a:ext>
            </a:extLst>
          </p:cNvPr>
          <p:cNvSpPr>
            <a:spLocks noGrp="1"/>
          </p:cNvSpPr>
          <p:nvPr>
            <p:ph type="body" sz="quarter" idx="12"/>
          </p:nvPr>
        </p:nvSpPr>
        <p:spPr>
          <a:xfrm>
            <a:off x="273600" y="1764000"/>
            <a:ext cx="9159052" cy="4107600"/>
          </a:xfrm>
        </p:spPr>
        <p:txBody>
          <a:bodyPr/>
          <a:lstStyle/>
          <a:p>
            <a:pPr lvl="1">
              <a:buFont typeface="Arial" panose="020B0604020202020204" pitchFamily="34" charset="0"/>
              <a:buChar char="•"/>
            </a:pPr>
            <a:r>
              <a:rPr lang="de-DE" altLang="de-DE" sz="2000" dirty="0">
                <a:latin typeface="Arial" panose="020B0604020202020204" pitchFamily="34" charset="0"/>
              </a:rPr>
              <a:t>„Forschungszulagengesetz“ – Research </a:t>
            </a:r>
            <a:r>
              <a:rPr lang="de-DE" altLang="de-DE" sz="2000" dirty="0" err="1">
                <a:latin typeface="Arial" panose="020B0604020202020204" pitchFamily="34" charset="0"/>
              </a:rPr>
              <a:t>Allowances</a:t>
            </a:r>
            <a:r>
              <a:rPr lang="de-DE" altLang="de-DE" sz="2000" dirty="0">
                <a:latin typeface="Arial" panose="020B0604020202020204" pitchFamily="34" charset="0"/>
              </a:rPr>
              <a:t> Act </a:t>
            </a:r>
            <a:r>
              <a:rPr lang="de-DE" altLang="de-DE" sz="2000" dirty="0" err="1">
                <a:latin typeface="Arial" panose="020B0604020202020204" pitchFamily="34" charset="0"/>
              </a:rPr>
              <a:t>introduced</a:t>
            </a:r>
            <a:r>
              <a:rPr lang="de-DE" altLang="de-DE" sz="2000" dirty="0">
                <a:latin typeface="Arial" panose="020B0604020202020204" pitchFamily="34" charset="0"/>
              </a:rPr>
              <a:t> in 2020</a:t>
            </a:r>
          </a:p>
          <a:p>
            <a:pPr lvl="1">
              <a:buFont typeface="Arial" panose="020B0604020202020204" pitchFamily="34" charset="0"/>
              <a:buChar char="•"/>
            </a:pPr>
            <a:r>
              <a:rPr lang="de-DE" altLang="de-DE" sz="2000" dirty="0" err="1">
                <a:latin typeface="Arial" panose="020B0604020202020204" pitchFamily="34" charset="0"/>
              </a:rPr>
              <a:t>Refundable</a:t>
            </a:r>
            <a:r>
              <a:rPr lang="de-DE" altLang="de-DE" sz="2000" dirty="0">
                <a:latin typeface="Arial" panose="020B0604020202020204" pitchFamily="34" charset="0"/>
              </a:rPr>
              <a:t> </a:t>
            </a:r>
            <a:r>
              <a:rPr lang="de-DE" altLang="de-DE" sz="2000" dirty="0" err="1">
                <a:latin typeface="Arial" panose="020B0604020202020204" pitchFamily="34" charset="0"/>
              </a:rPr>
              <a:t>tax</a:t>
            </a:r>
            <a:r>
              <a:rPr lang="de-DE" altLang="de-DE" sz="2000" dirty="0">
                <a:latin typeface="Arial" panose="020B0604020202020204" pitchFamily="34" charset="0"/>
              </a:rPr>
              <a:t> </a:t>
            </a:r>
            <a:r>
              <a:rPr lang="de-DE" altLang="de-DE" sz="2000" dirty="0" err="1">
                <a:latin typeface="Arial" panose="020B0604020202020204" pitchFamily="34" charset="0"/>
              </a:rPr>
              <a:t>credit</a:t>
            </a:r>
            <a:r>
              <a:rPr lang="de-DE" altLang="de-DE" sz="2000" dirty="0">
                <a:latin typeface="Arial" panose="020B0604020202020204" pitchFamily="34" charset="0"/>
              </a:rPr>
              <a:t> </a:t>
            </a:r>
            <a:r>
              <a:rPr lang="en-US" sz="2000" dirty="0"/>
              <a:t>funding </a:t>
            </a:r>
            <a:r>
              <a:rPr lang="en-US" sz="2000" b="1" dirty="0"/>
              <a:t>25% </a:t>
            </a:r>
            <a:r>
              <a:rPr lang="en-US" sz="2000" dirty="0"/>
              <a:t>of the eligible expenses for in-house R&amp;D and 15% of the paid fee in case of contracted research with a maximum amount of 15 million per company and project</a:t>
            </a:r>
            <a:endParaRPr lang="de-DE" altLang="de-DE" sz="2000" dirty="0">
              <a:latin typeface="Arial" panose="020B0604020202020204" pitchFamily="34" charset="0"/>
            </a:endParaRPr>
          </a:p>
          <a:p>
            <a:pPr lvl="1">
              <a:buFont typeface="Arial" panose="020B0604020202020204" pitchFamily="34" charset="0"/>
              <a:buChar char="•"/>
            </a:pPr>
            <a:r>
              <a:rPr lang="de-DE" altLang="de-DE" sz="2000" dirty="0" err="1">
                <a:latin typeface="Arial" panose="020B0604020202020204" pitchFamily="34" charset="0"/>
              </a:rPr>
              <a:t>For</a:t>
            </a:r>
            <a:r>
              <a:rPr lang="de-DE" altLang="de-DE" sz="2000" dirty="0">
                <a:latin typeface="Arial" panose="020B0604020202020204" pitchFamily="34" charset="0"/>
              </a:rPr>
              <a:t> SMEs </a:t>
            </a:r>
            <a:r>
              <a:rPr lang="de-DE" altLang="de-DE" sz="2000" dirty="0" err="1">
                <a:latin typeface="Arial" panose="020B0604020202020204" pitchFamily="34" charset="0"/>
              </a:rPr>
              <a:t>the</a:t>
            </a:r>
            <a:r>
              <a:rPr lang="de-DE" altLang="de-DE" sz="2000" dirty="0">
                <a:latin typeface="Arial" panose="020B0604020202020204" pitchFamily="34" charset="0"/>
              </a:rPr>
              <a:t> </a:t>
            </a:r>
            <a:r>
              <a:rPr lang="de-DE" altLang="de-DE" sz="2000" dirty="0" err="1">
                <a:latin typeface="Arial" panose="020B0604020202020204" pitchFamily="34" charset="0"/>
              </a:rPr>
              <a:t>credit</a:t>
            </a:r>
            <a:r>
              <a:rPr lang="de-DE" altLang="de-DE" sz="2000" dirty="0">
                <a:latin typeface="Arial" panose="020B0604020202020204" pitchFamily="34" charset="0"/>
              </a:rPr>
              <a:t> </a:t>
            </a:r>
            <a:r>
              <a:rPr lang="de-DE" altLang="de-DE" sz="2000" dirty="0" err="1">
                <a:latin typeface="Arial" panose="020B0604020202020204" pitchFamily="34" charset="0"/>
              </a:rPr>
              <a:t>can</a:t>
            </a:r>
            <a:r>
              <a:rPr lang="de-DE" altLang="de-DE" sz="2000" dirty="0">
                <a:latin typeface="Arial" panose="020B0604020202020204" pitchFamily="34" charset="0"/>
              </a:rPr>
              <a:t> </a:t>
            </a:r>
            <a:r>
              <a:rPr lang="de-DE" altLang="de-DE" sz="2000" dirty="0" err="1">
                <a:latin typeface="Arial" panose="020B0604020202020204" pitchFamily="34" charset="0"/>
              </a:rPr>
              <a:t>even</a:t>
            </a:r>
            <a:r>
              <a:rPr lang="de-DE" altLang="de-DE" sz="2000" dirty="0">
                <a:latin typeface="Arial" panose="020B0604020202020204" pitchFamily="34" charset="0"/>
              </a:rPr>
              <a:t> </a:t>
            </a:r>
            <a:r>
              <a:rPr lang="de-DE" altLang="de-DE" sz="2000" dirty="0" err="1">
                <a:latin typeface="Arial" panose="020B0604020202020204" pitchFamily="34" charset="0"/>
              </a:rPr>
              <a:t>be</a:t>
            </a:r>
            <a:r>
              <a:rPr lang="de-DE" altLang="de-DE" sz="2000" dirty="0">
                <a:latin typeface="Arial" panose="020B0604020202020204" pitchFamily="34" charset="0"/>
              </a:rPr>
              <a:t> </a:t>
            </a:r>
            <a:r>
              <a:rPr lang="de-DE" altLang="de-DE" sz="2000" dirty="0" err="1">
                <a:latin typeface="Arial" panose="020B0604020202020204" pitchFamily="34" charset="0"/>
              </a:rPr>
              <a:t>increased</a:t>
            </a:r>
            <a:r>
              <a:rPr lang="de-DE" altLang="de-DE" sz="2000" dirty="0">
                <a:latin typeface="Arial" panose="020B0604020202020204" pitchFamily="34" charset="0"/>
              </a:rPr>
              <a:t> </a:t>
            </a:r>
            <a:r>
              <a:rPr lang="de-DE" altLang="de-DE" sz="2000" dirty="0" err="1">
                <a:latin typeface="Arial" panose="020B0604020202020204" pitchFamily="34" charset="0"/>
              </a:rPr>
              <a:t>by</a:t>
            </a:r>
            <a:r>
              <a:rPr lang="de-DE" altLang="de-DE" sz="2000" dirty="0">
                <a:latin typeface="Arial" panose="020B0604020202020204" pitchFamily="34" charset="0"/>
              </a:rPr>
              <a:t> </a:t>
            </a:r>
            <a:r>
              <a:rPr lang="de-DE" altLang="de-DE" sz="2000" b="1" dirty="0">
                <a:latin typeface="Arial" panose="020B0604020202020204" pitchFamily="34" charset="0"/>
              </a:rPr>
              <a:t>10% </a:t>
            </a:r>
            <a:r>
              <a:rPr lang="de-DE" altLang="de-DE" sz="2000" dirty="0" err="1">
                <a:latin typeface="Arial" panose="020B0604020202020204" pitchFamily="34" charset="0"/>
              </a:rPr>
              <a:t>up</a:t>
            </a:r>
            <a:r>
              <a:rPr lang="de-DE" altLang="de-DE" sz="2000" dirty="0">
                <a:latin typeface="Arial" panose="020B0604020202020204" pitchFamily="34" charset="0"/>
              </a:rPr>
              <a:t> to 35%</a:t>
            </a:r>
          </a:p>
          <a:p>
            <a:pPr lvl="1">
              <a:buFont typeface="Arial" panose="020B0604020202020204" pitchFamily="34" charset="0"/>
              <a:buChar char="•"/>
            </a:pPr>
            <a:r>
              <a:rPr lang="en-US" sz="2000" dirty="0"/>
              <a:t>funding available for R&amp;D projects that were contracted or started after 1.1.2020</a:t>
            </a:r>
          </a:p>
          <a:p>
            <a:pPr lvl="1">
              <a:buFont typeface="Arial" panose="020B0604020202020204" pitchFamily="34" charset="0"/>
              <a:buChar char="•"/>
            </a:pPr>
            <a:r>
              <a:rPr lang="de-DE" altLang="de-DE" sz="2000" dirty="0" err="1">
                <a:latin typeface="Arial" panose="020B0604020202020204" pitchFamily="34" charset="0"/>
              </a:rPr>
              <a:t>Eligible</a:t>
            </a:r>
            <a:r>
              <a:rPr lang="de-DE" altLang="de-DE" sz="2000" dirty="0">
                <a:latin typeface="Arial" panose="020B0604020202020204" pitchFamily="34" charset="0"/>
              </a:rPr>
              <a:t> R&amp;D </a:t>
            </a:r>
            <a:r>
              <a:rPr lang="de-DE" altLang="de-DE" sz="2000" dirty="0" err="1">
                <a:latin typeface="Arial" panose="020B0604020202020204" pitchFamily="34" charset="0"/>
              </a:rPr>
              <a:t>are</a:t>
            </a:r>
            <a:r>
              <a:rPr lang="de-DE" altLang="de-DE" sz="2000" dirty="0">
                <a:latin typeface="Arial" panose="020B0604020202020204" pitchFamily="34" charset="0"/>
              </a:rPr>
              <a:t> </a:t>
            </a:r>
            <a:r>
              <a:rPr lang="en-US" altLang="de-DE" sz="2000" dirty="0">
                <a:latin typeface="Arial" panose="020B0604020202020204" pitchFamily="34" charset="0"/>
              </a:rPr>
              <a:t>basic research, industrial research or experimental development</a:t>
            </a:r>
          </a:p>
          <a:p>
            <a:pPr lvl="1">
              <a:buFont typeface="Arial" panose="020B0604020202020204" pitchFamily="34" charset="0"/>
              <a:buChar char="•"/>
            </a:pPr>
            <a:r>
              <a:rPr lang="de-DE" altLang="de-DE" sz="2000" dirty="0">
                <a:latin typeface="Arial" panose="020B0604020202020204" pitchFamily="34" charset="0"/>
              </a:rPr>
              <a:t>R&amp;D </a:t>
            </a:r>
            <a:r>
              <a:rPr lang="de-DE" altLang="de-DE" sz="2000" dirty="0" err="1">
                <a:latin typeface="Arial" panose="020B0604020202020204" pitchFamily="34" charset="0"/>
              </a:rPr>
              <a:t>expenditures</a:t>
            </a:r>
            <a:r>
              <a:rPr lang="de-DE" altLang="de-DE" sz="2000" dirty="0">
                <a:latin typeface="Arial" panose="020B0604020202020204" pitchFamily="34" charset="0"/>
              </a:rPr>
              <a:t> </a:t>
            </a:r>
            <a:r>
              <a:rPr lang="de-DE" altLang="de-DE" sz="2000" dirty="0" err="1">
                <a:latin typeface="Arial" panose="020B0604020202020204" pitchFamily="34" charset="0"/>
              </a:rPr>
              <a:t>are</a:t>
            </a:r>
            <a:r>
              <a:rPr lang="de-DE" altLang="de-DE" sz="2000" dirty="0">
                <a:latin typeface="Arial" panose="020B0604020202020204" pitchFamily="34" charset="0"/>
              </a:rPr>
              <a:t> limited to 10 </a:t>
            </a:r>
            <a:r>
              <a:rPr lang="de-DE" altLang="de-DE" sz="2000" dirty="0" err="1">
                <a:latin typeface="Arial" panose="020B0604020202020204" pitchFamily="34" charset="0"/>
              </a:rPr>
              <a:t>million</a:t>
            </a:r>
            <a:r>
              <a:rPr lang="de-DE" altLang="de-DE" sz="2000" dirty="0">
                <a:latin typeface="Arial" panose="020B0604020202020204" pitchFamily="34" charset="0"/>
              </a:rPr>
              <a:t> per </a:t>
            </a:r>
            <a:r>
              <a:rPr lang="de-DE" altLang="de-DE" sz="2000" dirty="0" err="1">
                <a:latin typeface="Arial" panose="020B0604020202020204" pitchFamily="34" charset="0"/>
              </a:rPr>
              <a:t>year</a:t>
            </a:r>
            <a:r>
              <a:rPr lang="de-DE" altLang="de-DE" sz="2000" dirty="0">
                <a:latin typeface="Arial" panose="020B0604020202020204" pitchFamily="34" charset="0"/>
              </a:rPr>
              <a:t> </a:t>
            </a:r>
            <a:r>
              <a:rPr lang="de-DE" altLang="de-DE" sz="2000" dirty="0" err="1">
                <a:latin typeface="Arial" panose="020B0604020202020204" pitchFamily="34" charset="0"/>
              </a:rPr>
              <a:t>starting</a:t>
            </a:r>
            <a:r>
              <a:rPr lang="de-DE" altLang="de-DE" sz="2000" dirty="0">
                <a:latin typeface="Arial" panose="020B0604020202020204" pitchFamily="34" charset="0"/>
              </a:rPr>
              <a:t> </a:t>
            </a:r>
            <a:r>
              <a:rPr lang="de-DE" altLang="de-DE" sz="2000" dirty="0" err="1">
                <a:latin typeface="Arial" panose="020B0604020202020204" pitchFamily="34" charset="0"/>
              </a:rPr>
              <a:t>march</a:t>
            </a:r>
            <a:r>
              <a:rPr lang="de-DE" altLang="de-DE" sz="2000" dirty="0">
                <a:latin typeface="Arial" panose="020B0604020202020204" pitchFamily="34" charset="0"/>
              </a:rPr>
              <a:t> 2024 </a:t>
            </a:r>
            <a:r>
              <a:rPr lang="de-DE" altLang="de-DE" sz="2000" dirty="0" err="1">
                <a:latin typeface="Arial" panose="020B0604020202020204" pitchFamily="34" charset="0"/>
              </a:rPr>
              <a:t>allowing</a:t>
            </a:r>
            <a:r>
              <a:rPr lang="de-DE" altLang="de-DE" sz="2000" dirty="0">
                <a:latin typeface="Arial" panose="020B0604020202020204" pitchFamily="34" charset="0"/>
              </a:rPr>
              <a:t> a maximum </a:t>
            </a:r>
            <a:r>
              <a:rPr lang="de-DE" altLang="de-DE" sz="2000" dirty="0" err="1">
                <a:latin typeface="Arial" panose="020B0604020202020204" pitchFamily="34" charset="0"/>
              </a:rPr>
              <a:t>of</a:t>
            </a:r>
            <a:r>
              <a:rPr lang="de-DE" altLang="de-DE" sz="2000" dirty="0">
                <a:latin typeface="Arial" panose="020B0604020202020204" pitchFamily="34" charset="0"/>
              </a:rPr>
              <a:t> 2,5 </a:t>
            </a:r>
            <a:r>
              <a:rPr lang="de-DE" altLang="de-DE" sz="2000" dirty="0" err="1">
                <a:latin typeface="Arial" panose="020B0604020202020204" pitchFamily="34" charset="0"/>
              </a:rPr>
              <a:t>million</a:t>
            </a:r>
            <a:r>
              <a:rPr lang="de-DE" altLang="de-DE" sz="2000" dirty="0">
                <a:latin typeface="Arial" panose="020B0604020202020204" pitchFamily="34" charset="0"/>
              </a:rPr>
              <a:t> (</a:t>
            </a:r>
            <a:r>
              <a:rPr lang="de-DE" altLang="de-DE" sz="2000" dirty="0" err="1">
                <a:latin typeface="Arial" panose="020B0604020202020204" pitchFamily="34" charset="0"/>
              </a:rPr>
              <a:t>changes</a:t>
            </a:r>
            <a:r>
              <a:rPr lang="de-DE" altLang="de-DE" sz="2000" dirty="0">
                <a:latin typeface="Arial" panose="020B0604020202020204" pitchFamily="34" charset="0"/>
              </a:rPr>
              <a:t> </a:t>
            </a:r>
            <a:r>
              <a:rPr lang="de-DE" altLang="de-DE" sz="2000" dirty="0" err="1">
                <a:latin typeface="Arial" panose="020B0604020202020204" pitchFamily="34" charset="0"/>
              </a:rPr>
              <a:t>of</a:t>
            </a:r>
            <a:r>
              <a:rPr lang="de-DE" altLang="de-DE" sz="2000" dirty="0">
                <a:latin typeface="Arial" panose="020B0604020202020204" pitchFamily="34" charset="0"/>
              </a:rPr>
              <a:t> </a:t>
            </a:r>
            <a:r>
              <a:rPr lang="de-DE" altLang="de-DE" sz="2000" dirty="0" err="1">
                <a:latin typeface="Arial" panose="020B0604020202020204" pitchFamily="34" charset="0"/>
              </a:rPr>
              <a:t>the</a:t>
            </a:r>
            <a:r>
              <a:rPr lang="de-DE" altLang="de-DE" sz="2000" dirty="0">
                <a:latin typeface="Arial" panose="020B0604020202020204" pitchFamily="34" charset="0"/>
              </a:rPr>
              <a:t> Growth </a:t>
            </a:r>
            <a:r>
              <a:rPr lang="de-DE" altLang="de-DE" sz="2000" dirty="0" err="1">
                <a:latin typeface="Arial" panose="020B0604020202020204" pitchFamily="34" charset="0"/>
              </a:rPr>
              <a:t>Opportunities</a:t>
            </a:r>
            <a:r>
              <a:rPr lang="de-DE" altLang="de-DE" sz="2000" dirty="0">
                <a:latin typeface="Arial" panose="020B0604020202020204" pitchFamily="34" charset="0"/>
              </a:rPr>
              <a:t> Act</a:t>
            </a:r>
          </a:p>
          <a:p>
            <a:pPr lvl="1">
              <a:buFont typeface="Arial" panose="020B0604020202020204" pitchFamily="34" charset="0"/>
              <a:buChar char="•"/>
            </a:pPr>
            <a:endParaRPr lang="de-DE" altLang="de-DE" dirty="0">
              <a:latin typeface="Arial" panose="020B0604020202020204" pitchFamily="34" charset="0"/>
            </a:endParaRPr>
          </a:p>
          <a:p>
            <a:pPr lvl="1">
              <a:buFont typeface="Arial" panose="020B0604020202020204" pitchFamily="34" charset="0"/>
              <a:buChar char="•"/>
            </a:pPr>
            <a:endParaRPr lang="de-DE" altLang="de-DE" dirty="0">
              <a:latin typeface="Arial" panose="020B0604020202020204" pitchFamily="34" charset="0"/>
            </a:endParaRPr>
          </a:p>
        </p:txBody>
      </p:sp>
      <p:sp>
        <p:nvSpPr>
          <p:cNvPr id="3" name="Foliennummernplatzhalter 5">
            <a:extLst>
              <a:ext uri="{FF2B5EF4-FFF2-40B4-BE49-F238E27FC236}">
                <a16:creationId xmlns:a16="http://schemas.microsoft.com/office/drawing/2014/main" id="{C16CB16E-1068-D086-5688-2AEF6786990A}"/>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7</a:t>
            </a:fld>
            <a:endParaRPr lang="de-DE" altLang="de-DE" sz="800" dirty="0"/>
          </a:p>
        </p:txBody>
      </p:sp>
    </p:spTree>
    <p:extLst>
      <p:ext uri="{BB962C8B-B14F-4D97-AF65-F5344CB8AC3E}">
        <p14:creationId xmlns:p14="http://schemas.microsoft.com/office/powerpoint/2010/main" val="2293114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4DFA25-9B97-E48A-B9B2-ABDC97A976FF}"/>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0DDE206C-AC0E-2547-2C06-C40F06C0D7DC}"/>
              </a:ext>
            </a:extLst>
          </p:cNvPr>
          <p:cNvSpPr>
            <a:spLocks noGrp="1"/>
          </p:cNvSpPr>
          <p:nvPr>
            <p:ph type="title"/>
          </p:nvPr>
        </p:nvSpPr>
        <p:spPr>
          <a:prstGeom prst="rect">
            <a:avLst/>
          </a:prstGeom>
        </p:spPr>
        <p:txBody>
          <a:bodyPr>
            <a:noAutofit/>
          </a:bodyPr>
          <a:lstStyle/>
          <a:p>
            <a:r>
              <a:rPr lang="de-DE" altLang="de-DE" sz="3600" dirty="0" err="1">
                <a:latin typeface="Arial" panose="020B0604020202020204" pitchFamily="34" charset="0"/>
              </a:rPr>
              <a:t>Accelerated</a:t>
            </a:r>
            <a:r>
              <a:rPr lang="de-DE" altLang="de-DE" sz="3600" dirty="0">
                <a:latin typeface="Arial" panose="020B0604020202020204" pitchFamily="34" charset="0"/>
              </a:rPr>
              <a:t> </a:t>
            </a:r>
            <a:r>
              <a:rPr lang="de-DE" altLang="de-DE" sz="3600" dirty="0" err="1">
                <a:latin typeface="Arial" panose="020B0604020202020204" pitchFamily="34" charset="0"/>
              </a:rPr>
              <a:t>Depreciation</a:t>
            </a:r>
            <a:r>
              <a:rPr lang="de-DE" altLang="de-DE" sz="3600" dirty="0">
                <a:latin typeface="Arial" panose="020B0604020202020204" pitchFamily="34" charset="0"/>
              </a:rPr>
              <a:t> - 					 Growth </a:t>
            </a:r>
            <a:r>
              <a:rPr lang="de-DE" altLang="de-DE" sz="3600" dirty="0" err="1">
                <a:latin typeface="Arial" panose="020B0604020202020204" pitchFamily="34" charset="0"/>
              </a:rPr>
              <a:t>Opportunites</a:t>
            </a:r>
            <a:r>
              <a:rPr lang="de-DE" altLang="de-DE" sz="3600" dirty="0">
                <a:latin typeface="Arial" panose="020B0604020202020204" pitchFamily="34" charset="0"/>
              </a:rPr>
              <a:t> Act</a:t>
            </a:r>
            <a:endParaRPr lang="de-DE" sz="3600" dirty="0"/>
          </a:p>
        </p:txBody>
      </p:sp>
      <p:sp>
        <p:nvSpPr>
          <p:cNvPr id="14340" name="Rectangle 3">
            <a:extLst>
              <a:ext uri="{FF2B5EF4-FFF2-40B4-BE49-F238E27FC236}">
                <a16:creationId xmlns:a16="http://schemas.microsoft.com/office/drawing/2014/main" id="{35BD0728-B0C6-1D73-600B-28C3555FB613}"/>
              </a:ext>
            </a:extLst>
          </p:cNvPr>
          <p:cNvSpPr>
            <a:spLocks noGrp="1"/>
          </p:cNvSpPr>
          <p:nvPr>
            <p:ph type="body" sz="quarter" idx="12"/>
          </p:nvPr>
        </p:nvSpPr>
        <p:spPr>
          <a:xfrm>
            <a:off x="273600" y="1764000"/>
            <a:ext cx="8582988" cy="4107600"/>
          </a:xfrm>
        </p:spPr>
        <p:txBody>
          <a:bodyPr/>
          <a:lstStyle/>
          <a:p>
            <a:pPr lvl="1">
              <a:buFont typeface="Arial" panose="020B0604020202020204" pitchFamily="34" charset="0"/>
              <a:buChar char="•"/>
            </a:pPr>
            <a:r>
              <a:rPr lang="de-DE" altLang="de-DE" dirty="0">
                <a:latin typeface="Arial" panose="020B0604020202020204" pitchFamily="34" charset="0"/>
              </a:rPr>
              <a:t>An additional </a:t>
            </a:r>
            <a:r>
              <a:rPr lang="de-DE" altLang="de-DE" b="1" dirty="0">
                <a:latin typeface="Arial" panose="020B0604020202020204" pitchFamily="34" charset="0"/>
              </a:rPr>
              <a:t>5 % </a:t>
            </a:r>
            <a:r>
              <a:rPr lang="de-DE" altLang="de-DE" b="1" dirty="0" err="1">
                <a:latin typeface="Arial" panose="020B0604020202020204" pitchFamily="34" charset="0"/>
              </a:rPr>
              <a:t>special</a:t>
            </a:r>
            <a:r>
              <a:rPr lang="de-DE" altLang="de-DE" b="1" dirty="0">
                <a:latin typeface="Arial" panose="020B0604020202020204" pitchFamily="34" charset="0"/>
              </a:rPr>
              <a:t> </a:t>
            </a:r>
            <a:r>
              <a:rPr lang="de-DE" altLang="de-DE" b="1" dirty="0" err="1">
                <a:latin typeface="Arial" panose="020B0604020202020204" pitchFamily="34" charset="0"/>
              </a:rPr>
              <a:t>depreciation</a:t>
            </a:r>
            <a:r>
              <a:rPr lang="de-DE" altLang="de-DE" b="1" dirty="0">
                <a:latin typeface="Arial" panose="020B0604020202020204" pitchFamily="34" charset="0"/>
              </a:rPr>
              <a:t> </a:t>
            </a:r>
            <a:r>
              <a:rPr lang="de-DE" altLang="de-DE" dirty="0" err="1">
                <a:latin typeface="Arial" panose="020B0604020202020204" pitchFamily="34" charset="0"/>
              </a:rPr>
              <a:t>for</a:t>
            </a:r>
            <a:r>
              <a:rPr lang="de-DE" altLang="de-DE" dirty="0">
                <a:latin typeface="Arial" panose="020B0604020202020204" pitchFamily="34" charset="0"/>
              </a:rPr>
              <a:t> 3 </a:t>
            </a:r>
            <a:r>
              <a:rPr lang="de-DE" altLang="de-DE" dirty="0" err="1">
                <a:latin typeface="Arial" panose="020B0604020202020204" pitchFamily="34" charset="0"/>
              </a:rPr>
              <a:t>years</a:t>
            </a:r>
            <a:r>
              <a:rPr lang="de-DE" altLang="de-DE" dirty="0">
                <a:latin typeface="Arial" panose="020B0604020202020204" pitchFamily="34" charset="0"/>
              </a:rPr>
              <a:t> </a:t>
            </a:r>
            <a:r>
              <a:rPr lang="de-DE" altLang="de-DE" dirty="0" err="1">
                <a:latin typeface="Arial" panose="020B0604020202020204" pitchFamily="34" charset="0"/>
              </a:rPr>
              <a:t>for</a:t>
            </a:r>
            <a:r>
              <a:rPr lang="de-DE" altLang="de-DE" dirty="0">
                <a:latin typeface="Arial" panose="020B0604020202020204" pitchFamily="34" charset="0"/>
              </a:rPr>
              <a:t> </a:t>
            </a:r>
            <a:r>
              <a:rPr lang="de-DE" altLang="de-DE" dirty="0" err="1">
                <a:latin typeface="Arial" panose="020B0604020202020204" pitchFamily="34" charset="0"/>
              </a:rPr>
              <a:t>newly</a:t>
            </a:r>
            <a:r>
              <a:rPr lang="de-DE" altLang="de-DE" dirty="0">
                <a:latin typeface="Arial" panose="020B0604020202020204" pitchFamily="34" charset="0"/>
              </a:rPr>
              <a:t> </a:t>
            </a:r>
            <a:r>
              <a:rPr lang="de-DE" altLang="de-DE" dirty="0" err="1">
                <a:latin typeface="Arial" panose="020B0604020202020204" pitchFamily="34" charset="0"/>
              </a:rPr>
              <a:t>created</a:t>
            </a:r>
            <a:r>
              <a:rPr lang="de-DE" altLang="de-DE" dirty="0">
                <a:latin typeface="Arial" panose="020B0604020202020204" pitchFamily="34" charset="0"/>
              </a:rPr>
              <a:t> </a:t>
            </a:r>
            <a:r>
              <a:rPr lang="de-DE" altLang="de-DE" dirty="0" err="1">
                <a:latin typeface="Arial" panose="020B0604020202020204" pitchFamily="34" charset="0"/>
              </a:rPr>
              <a:t>rental</a:t>
            </a:r>
            <a:r>
              <a:rPr lang="de-DE" altLang="de-DE" dirty="0">
                <a:latin typeface="Arial" panose="020B0604020202020204" pitchFamily="34" charset="0"/>
              </a:rPr>
              <a:t> </a:t>
            </a:r>
            <a:r>
              <a:rPr lang="de-DE" altLang="de-DE" dirty="0" err="1">
                <a:latin typeface="Arial" panose="020B0604020202020204" pitchFamily="34" charset="0"/>
              </a:rPr>
              <a:t>appartements</a:t>
            </a:r>
            <a:r>
              <a:rPr lang="de-DE" altLang="de-DE" dirty="0">
                <a:latin typeface="Arial" panose="020B0604020202020204" pitchFamily="34" charset="0"/>
              </a:rPr>
              <a:t> </a:t>
            </a:r>
            <a:r>
              <a:rPr lang="de-DE" altLang="de-DE" dirty="0" err="1">
                <a:latin typeface="Arial" panose="020B0604020202020204" pitchFamily="34" charset="0"/>
              </a:rPr>
              <a:t>as</a:t>
            </a:r>
            <a:r>
              <a:rPr lang="de-DE" altLang="de-DE" dirty="0">
                <a:latin typeface="Arial" panose="020B0604020202020204" pitchFamily="34" charset="0"/>
              </a:rPr>
              <a:t> </a:t>
            </a:r>
            <a:r>
              <a:rPr lang="de-DE" altLang="de-DE" dirty="0" err="1">
                <a:latin typeface="Arial" panose="020B0604020202020204" pitchFamily="34" charset="0"/>
              </a:rPr>
              <a:t>well</a:t>
            </a:r>
            <a:r>
              <a:rPr lang="de-DE" altLang="de-DE" dirty="0">
                <a:latin typeface="Arial" panose="020B0604020202020204" pitchFamily="34" charset="0"/>
              </a:rPr>
              <a:t> </a:t>
            </a:r>
            <a:r>
              <a:rPr lang="de-DE" altLang="de-DE" dirty="0" err="1">
                <a:latin typeface="Arial" panose="020B0604020202020204" pitchFamily="34" charset="0"/>
              </a:rPr>
              <a:t>as</a:t>
            </a:r>
            <a:r>
              <a:rPr lang="de-DE" altLang="de-DE" dirty="0">
                <a:latin typeface="Arial" panose="020B0604020202020204" pitchFamily="34" charset="0"/>
              </a:rPr>
              <a:t> </a:t>
            </a:r>
            <a:r>
              <a:rPr lang="de-DE" altLang="de-DE" dirty="0" err="1">
                <a:latin typeface="Arial" panose="020B0604020202020204" pitchFamily="34" charset="0"/>
              </a:rPr>
              <a:t>energy</a:t>
            </a:r>
            <a:r>
              <a:rPr lang="de-DE" altLang="de-DE" dirty="0">
                <a:latin typeface="Arial" panose="020B0604020202020204" pitchFamily="34" charset="0"/>
              </a:rPr>
              <a:t> </a:t>
            </a:r>
            <a:r>
              <a:rPr lang="de-DE" altLang="de-DE" dirty="0" err="1">
                <a:latin typeface="Arial" panose="020B0604020202020204" pitchFamily="34" charset="0"/>
              </a:rPr>
              <a:t>effecient</a:t>
            </a:r>
            <a:r>
              <a:rPr lang="de-DE" altLang="de-DE" dirty="0">
                <a:latin typeface="Arial" panose="020B0604020202020204" pitchFamily="34" charset="0"/>
              </a:rPr>
              <a:t> </a:t>
            </a:r>
            <a:r>
              <a:rPr lang="de-DE" altLang="de-DE" dirty="0" err="1">
                <a:latin typeface="Arial" panose="020B0604020202020204" pitchFamily="34" charset="0"/>
              </a:rPr>
              <a:t>housing</a:t>
            </a:r>
            <a:r>
              <a:rPr lang="de-DE" altLang="de-DE" dirty="0">
                <a:latin typeface="Arial" panose="020B0604020202020204" pitchFamily="34" charset="0"/>
              </a:rPr>
              <a:t> (</a:t>
            </a:r>
            <a:r>
              <a:rPr lang="de-DE" altLang="de-DE" dirty="0" err="1">
                <a:latin typeface="Arial" panose="020B0604020202020204" pitchFamily="34" charset="0"/>
              </a:rPr>
              <a:t>Section</a:t>
            </a:r>
            <a:r>
              <a:rPr lang="de-DE" altLang="de-DE" dirty="0">
                <a:latin typeface="Arial" panose="020B0604020202020204" pitchFamily="34" charset="0"/>
              </a:rPr>
              <a:t> </a:t>
            </a:r>
            <a:r>
              <a:rPr lang="de-DE" altLang="de-DE" b="1" dirty="0">
                <a:latin typeface="Arial" panose="020B0604020202020204" pitchFamily="34" charset="0"/>
              </a:rPr>
              <a:t>7a</a:t>
            </a:r>
            <a:r>
              <a:rPr lang="de-DE" altLang="de-DE" dirty="0">
                <a:latin typeface="Arial" panose="020B0604020202020204" pitchFamily="34" charset="0"/>
              </a:rPr>
              <a:t> Income </a:t>
            </a:r>
            <a:r>
              <a:rPr lang="de-DE" altLang="de-DE" dirty="0" err="1">
                <a:latin typeface="Arial" panose="020B0604020202020204" pitchFamily="34" charset="0"/>
              </a:rPr>
              <a:t>Tax</a:t>
            </a:r>
            <a:r>
              <a:rPr lang="de-DE" altLang="de-DE" dirty="0">
                <a:latin typeface="Arial" panose="020B0604020202020204" pitchFamily="34" charset="0"/>
              </a:rPr>
              <a:t> Act)</a:t>
            </a:r>
          </a:p>
          <a:p>
            <a:pPr lvl="1">
              <a:buFont typeface="Arial" panose="020B0604020202020204" pitchFamily="34" charset="0"/>
              <a:buChar char="•"/>
            </a:pPr>
            <a:r>
              <a:rPr lang="de-DE" altLang="de-DE" dirty="0">
                <a:latin typeface="Arial" panose="020B0604020202020204" pitchFamily="34" charset="0"/>
              </a:rPr>
              <a:t>An </a:t>
            </a:r>
            <a:r>
              <a:rPr lang="de-DE" altLang="de-DE" b="1" dirty="0" err="1">
                <a:latin typeface="Arial" panose="020B0604020202020204" pitchFamily="34" charset="0"/>
              </a:rPr>
              <a:t>increase</a:t>
            </a:r>
            <a:r>
              <a:rPr lang="de-DE" altLang="de-DE" dirty="0">
                <a:latin typeface="Arial" panose="020B0604020202020204" pitchFamily="34" charset="0"/>
              </a:rPr>
              <a:t> </a:t>
            </a:r>
            <a:r>
              <a:rPr lang="de-DE" altLang="de-DE" dirty="0" err="1">
                <a:latin typeface="Arial" panose="020B0604020202020204" pitchFamily="34" charset="0"/>
              </a:rPr>
              <a:t>for</a:t>
            </a:r>
            <a:r>
              <a:rPr lang="de-DE" altLang="de-DE" dirty="0">
                <a:latin typeface="Arial" panose="020B0604020202020204" pitchFamily="34" charset="0"/>
              </a:rPr>
              <a:t> </a:t>
            </a:r>
            <a:r>
              <a:rPr lang="en-US" altLang="de-DE" dirty="0">
                <a:latin typeface="Arial" panose="020B0604020202020204" pitchFamily="34" charset="0"/>
              </a:rPr>
              <a:t>depreciation for costs of modernization and maintenance measures in redevelopment areas and urban development areas up to </a:t>
            </a:r>
            <a:r>
              <a:rPr lang="en-US" altLang="de-DE" b="1" dirty="0">
                <a:latin typeface="Arial" panose="020B0604020202020204" pitchFamily="34" charset="0"/>
              </a:rPr>
              <a:t>9%</a:t>
            </a:r>
            <a:r>
              <a:rPr lang="en-US" altLang="de-DE" dirty="0">
                <a:latin typeface="Arial" panose="020B0604020202020204" pitchFamily="34" charset="0"/>
              </a:rPr>
              <a:t> for the next 7 years and up to 7% for the following 4 years (Section </a:t>
            </a:r>
            <a:r>
              <a:rPr lang="en-US" altLang="de-DE" b="1" dirty="0">
                <a:latin typeface="Arial" panose="020B0604020202020204" pitchFamily="34" charset="0"/>
              </a:rPr>
              <a:t>7h</a:t>
            </a:r>
            <a:r>
              <a:rPr lang="en-US" altLang="de-DE" dirty="0">
                <a:latin typeface="Arial" panose="020B0604020202020204" pitchFamily="34" charset="0"/>
              </a:rPr>
              <a:t> Income Tax Act)</a:t>
            </a: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The same </a:t>
            </a:r>
            <a:r>
              <a:rPr lang="de-DE" altLang="de-DE" dirty="0" err="1">
                <a:latin typeface="Arial" panose="020B0604020202020204" pitchFamily="34" charset="0"/>
              </a:rPr>
              <a:t>numbers</a:t>
            </a:r>
            <a:r>
              <a:rPr lang="de-DE" altLang="de-DE" dirty="0">
                <a:latin typeface="Arial" panose="020B0604020202020204" pitchFamily="34" charset="0"/>
              </a:rPr>
              <a:t> </a:t>
            </a:r>
            <a:r>
              <a:rPr lang="de-DE" altLang="de-DE" dirty="0" err="1">
                <a:latin typeface="Arial" panose="020B0604020202020204" pitchFamily="34" charset="0"/>
              </a:rPr>
              <a:t>apply</a:t>
            </a:r>
            <a:r>
              <a:rPr lang="de-DE" altLang="de-DE" dirty="0">
                <a:latin typeface="Arial" panose="020B0604020202020204" pitchFamily="34" charset="0"/>
              </a:rPr>
              <a:t> to </a:t>
            </a:r>
            <a:r>
              <a:rPr lang="de-DE" altLang="de-DE" dirty="0" err="1">
                <a:latin typeface="Arial" panose="020B0604020202020204" pitchFamily="34" charset="0"/>
              </a:rPr>
              <a:t>depreciation</a:t>
            </a:r>
            <a:r>
              <a:rPr lang="de-DE" altLang="de-DE" dirty="0">
                <a:latin typeface="Arial" panose="020B0604020202020204" pitchFamily="34" charset="0"/>
              </a:rPr>
              <a:t> </a:t>
            </a:r>
            <a:r>
              <a:rPr lang="de-DE" altLang="de-DE" dirty="0" err="1">
                <a:latin typeface="Arial" panose="020B0604020202020204" pitchFamily="34" charset="0"/>
              </a:rPr>
              <a:t>of</a:t>
            </a:r>
            <a:r>
              <a:rPr lang="de-DE" altLang="de-DE" dirty="0">
                <a:latin typeface="Arial" panose="020B0604020202020204" pitchFamily="34" charset="0"/>
              </a:rPr>
              <a:t> </a:t>
            </a:r>
            <a:r>
              <a:rPr lang="de-DE" altLang="de-DE" dirty="0" err="1">
                <a:latin typeface="Arial" panose="020B0604020202020204" pitchFamily="34" charset="0"/>
              </a:rPr>
              <a:t>the</a:t>
            </a:r>
            <a:r>
              <a:rPr lang="de-DE" altLang="de-DE" dirty="0">
                <a:latin typeface="Arial" panose="020B0604020202020204" pitchFamily="34" charset="0"/>
              </a:rPr>
              <a:t> </a:t>
            </a:r>
            <a:r>
              <a:rPr lang="de-DE" altLang="de-DE" dirty="0" err="1">
                <a:latin typeface="Arial" panose="020B0604020202020204" pitchFamily="34" charset="0"/>
              </a:rPr>
              <a:t>cost</a:t>
            </a:r>
            <a:r>
              <a:rPr lang="de-DE" altLang="de-DE" dirty="0">
                <a:latin typeface="Arial" panose="020B0604020202020204" pitchFamily="34" charset="0"/>
              </a:rPr>
              <a:t> </a:t>
            </a:r>
            <a:r>
              <a:rPr lang="de-DE" altLang="de-DE" dirty="0" err="1">
                <a:latin typeface="Arial" panose="020B0604020202020204" pitchFamily="34" charset="0"/>
              </a:rPr>
              <a:t>for</a:t>
            </a:r>
            <a:r>
              <a:rPr lang="de-DE" altLang="de-DE" dirty="0">
                <a:latin typeface="Arial" panose="020B0604020202020204" pitchFamily="34" charset="0"/>
              </a:rPr>
              <a:t> </a:t>
            </a:r>
            <a:r>
              <a:rPr lang="de-DE" altLang="de-DE" dirty="0" err="1">
                <a:latin typeface="Arial" panose="020B0604020202020204" pitchFamily="34" charset="0"/>
              </a:rPr>
              <a:t>construction</a:t>
            </a:r>
            <a:r>
              <a:rPr lang="de-DE" altLang="de-DE" dirty="0">
                <a:latin typeface="Arial" panose="020B0604020202020204" pitchFamily="34" charset="0"/>
              </a:rPr>
              <a:t> </a:t>
            </a:r>
            <a:r>
              <a:rPr lang="de-DE" altLang="de-DE" dirty="0" err="1">
                <a:latin typeface="Arial" panose="020B0604020202020204" pitchFamily="34" charset="0"/>
              </a:rPr>
              <a:t>measures</a:t>
            </a:r>
            <a:r>
              <a:rPr lang="de-DE" altLang="de-DE" dirty="0">
                <a:latin typeface="Arial" panose="020B0604020202020204" pitchFamily="34" charset="0"/>
              </a:rPr>
              <a:t> </a:t>
            </a:r>
            <a:r>
              <a:rPr lang="de-DE" altLang="de-DE" dirty="0" err="1">
                <a:latin typeface="Arial" panose="020B0604020202020204" pitchFamily="34" charset="0"/>
              </a:rPr>
              <a:t>regarding</a:t>
            </a:r>
            <a:r>
              <a:rPr lang="de-DE" altLang="de-DE" dirty="0">
                <a:latin typeface="Arial" panose="020B0604020202020204" pitchFamily="34" charset="0"/>
              </a:rPr>
              <a:t> </a:t>
            </a:r>
            <a:r>
              <a:rPr lang="de-DE" altLang="de-DE" dirty="0" err="1">
                <a:latin typeface="Arial" panose="020B0604020202020204" pitchFamily="34" charset="0"/>
              </a:rPr>
              <a:t>historic</a:t>
            </a:r>
            <a:r>
              <a:rPr lang="de-DE" altLang="de-DE" dirty="0">
                <a:latin typeface="Arial" panose="020B0604020202020204" pitchFamily="34" charset="0"/>
              </a:rPr>
              <a:t> </a:t>
            </a:r>
            <a:r>
              <a:rPr lang="de-DE" altLang="de-DE" dirty="0" err="1">
                <a:latin typeface="Arial" panose="020B0604020202020204" pitchFamily="34" charset="0"/>
              </a:rPr>
              <a:t>monuments</a:t>
            </a:r>
            <a:r>
              <a:rPr lang="de-DE" altLang="de-DE" dirty="0">
                <a:latin typeface="Arial" panose="020B0604020202020204" pitchFamily="34" charset="0"/>
              </a:rPr>
              <a:t> (</a:t>
            </a:r>
            <a:r>
              <a:rPr lang="de-DE" altLang="de-DE" dirty="0" err="1">
                <a:latin typeface="Arial" panose="020B0604020202020204" pitchFamily="34" charset="0"/>
              </a:rPr>
              <a:t>Section</a:t>
            </a:r>
            <a:r>
              <a:rPr lang="de-DE" altLang="de-DE" dirty="0">
                <a:latin typeface="Arial" panose="020B0604020202020204" pitchFamily="34" charset="0"/>
              </a:rPr>
              <a:t> </a:t>
            </a:r>
            <a:r>
              <a:rPr lang="de-DE" altLang="de-DE" b="1" dirty="0">
                <a:latin typeface="Arial" panose="020B0604020202020204" pitchFamily="34" charset="0"/>
              </a:rPr>
              <a:t>7i</a:t>
            </a:r>
            <a:r>
              <a:rPr lang="de-DE" altLang="de-DE" dirty="0">
                <a:latin typeface="Arial" panose="020B0604020202020204" pitchFamily="34" charset="0"/>
              </a:rPr>
              <a:t> Income </a:t>
            </a:r>
            <a:r>
              <a:rPr lang="de-DE" altLang="de-DE" dirty="0" err="1">
                <a:latin typeface="Arial" panose="020B0604020202020204" pitchFamily="34" charset="0"/>
              </a:rPr>
              <a:t>Tax</a:t>
            </a:r>
            <a:r>
              <a:rPr lang="de-DE" altLang="de-DE" dirty="0">
                <a:latin typeface="Arial" panose="020B0604020202020204" pitchFamily="34" charset="0"/>
              </a:rPr>
              <a:t> Act)</a:t>
            </a:r>
          </a:p>
          <a:p>
            <a:pPr lvl="1">
              <a:buFont typeface="Arial" panose="020B0604020202020204" pitchFamily="34" charset="0"/>
              <a:buChar char="•"/>
            </a:pPr>
            <a:r>
              <a:rPr lang="de-DE" altLang="de-DE" b="1" dirty="0" err="1">
                <a:latin typeface="Arial" panose="020B0604020202020204" pitchFamily="34" charset="0"/>
              </a:rPr>
              <a:t>Tax</a:t>
            </a:r>
            <a:r>
              <a:rPr lang="de-DE" altLang="de-DE" b="1" dirty="0">
                <a:latin typeface="Arial" panose="020B0604020202020204" pitchFamily="34" charset="0"/>
              </a:rPr>
              <a:t> </a:t>
            </a:r>
            <a:r>
              <a:rPr lang="de-DE" altLang="de-DE" b="1" dirty="0" err="1">
                <a:latin typeface="Arial" panose="020B0604020202020204" pitchFamily="34" charset="0"/>
              </a:rPr>
              <a:t>deduction</a:t>
            </a:r>
            <a:r>
              <a:rPr lang="de-DE" altLang="de-DE" b="1" dirty="0">
                <a:latin typeface="Arial" panose="020B0604020202020204" pitchFamily="34" charset="0"/>
              </a:rPr>
              <a:t> </a:t>
            </a:r>
            <a:r>
              <a:rPr lang="de-DE" altLang="de-DE" b="1" dirty="0" err="1">
                <a:latin typeface="Arial" panose="020B0604020202020204" pitchFamily="34" charset="0"/>
              </a:rPr>
              <a:t>of</a:t>
            </a:r>
            <a:r>
              <a:rPr lang="de-DE" altLang="de-DE" b="1" dirty="0">
                <a:latin typeface="Arial" panose="020B0604020202020204" pitchFamily="34" charset="0"/>
              </a:rPr>
              <a:t> 50% </a:t>
            </a:r>
            <a:r>
              <a:rPr lang="de-DE" altLang="de-DE" dirty="0" err="1">
                <a:latin typeface="Arial" panose="020B0604020202020204" pitchFamily="34" charset="0"/>
              </a:rPr>
              <a:t>of</a:t>
            </a:r>
            <a:r>
              <a:rPr lang="de-DE" altLang="de-DE" dirty="0">
                <a:latin typeface="Arial" panose="020B0604020202020204" pitchFamily="34" charset="0"/>
              </a:rPr>
              <a:t> planned </a:t>
            </a:r>
            <a:r>
              <a:rPr lang="de-DE" altLang="de-DE" dirty="0" err="1">
                <a:latin typeface="Arial" panose="020B0604020202020204" pitchFamily="34" charset="0"/>
              </a:rPr>
              <a:t>investements</a:t>
            </a:r>
            <a:r>
              <a:rPr lang="de-DE" altLang="de-DE" dirty="0">
                <a:latin typeface="Arial" panose="020B0604020202020204" pitchFamily="34" charset="0"/>
              </a:rPr>
              <a:t> </a:t>
            </a:r>
            <a:r>
              <a:rPr lang="de-DE" altLang="de-DE" dirty="0" err="1">
                <a:latin typeface="Arial" panose="020B0604020202020204" pitchFamily="34" charset="0"/>
              </a:rPr>
              <a:t>as</a:t>
            </a:r>
            <a:r>
              <a:rPr lang="de-DE" altLang="de-DE" dirty="0">
                <a:latin typeface="Arial" panose="020B0604020202020204" pitchFamily="34" charset="0"/>
              </a:rPr>
              <a:t> </a:t>
            </a:r>
            <a:r>
              <a:rPr lang="de-DE" altLang="de-DE" dirty="0" err="1">
                <a:latin typeface="Arial" panose="020B0604020202020204" pitchFamily="34" charset="0"/>
              </a:rPr>
              <a:t>well</a:t>
            </a:r>
            <a:r>
              <a:rPr lang="de-DE" altLang="de-DE" dirty="0">
                <a:latin typeface="Arial" panose="020B0604020202020204" pitchFamily="34" charset="0"/>
              </a:rPr>
              <a:t> </a:t>
            </a:r>
            <a:r>
              <a:rPr lang="de-DE" altLang="de-DE" dirty="0" err="1">
                <a:latin typeface="Arial" panose="020B0604020202020204" pitchFamily="34" charset="0"/>
              </a:rPr>
              <a:t>up</a:t>
            </a:r>
            <a:r>
              <a:rPr lang="de-DE" altLang="de-DE" dirty="0">
                <a:latin typeface="Arial" panose="020B0604020202020204" pitchFamily="34" charset="0"/>
              </a:rPr>
              <a:t> to 40% </a:t>
            </a:r>
            <a:r>
              <a:rPr lang="de-DE" altLang="de-DE" dirty="0" err="1">
                <a:latin typeface="Arial" panose="020B0604020202020204" pitchFamily="34" charset="0"/>
              </a:rPr>
              <a:t>special</a:t>
            </a:r>
            <a:r>
              <a:rPr lang="de-DE" altLang="de-DE" dirty="0">
                <a:latin typeface="Arial" panose="020B0604020202020204" pitchFamily="34" charset="0"/>
              </a:rPr>
              <a:t> </a:t>
            </a:r>
            <a:r>
              <a:rPr lang="de-DE" altLang="de-DE" dirty="0" err="1">
                <a:latin typeface="Arial" panose="020B0604020202020204" pitchFamily="34" charset="0"/>
              </a:rPr>
              <a:t>depreciation</a:t>
            </a:r>
            <a:r>
              <a:rPr lang="de-DE" altLang="de-DE" dirty="0">
                <a:latin typeface="Arial" panose="020B0604020202020204" pitchFamily="34" charset="0"/>
              </a:rPr>
              <a:t> </a:t>
            </a:r>
            <a:r>
              <a:rPr lang="de-DE" altLang="de-DE" dirty="0" err="1">
                <a:latin typeface="Arial" panose="020B0604020202020204" pitchFamily="34" charset="0"/>
              </a:rPr>
              <a:t>for</a:t>
            </a:r>
            <a:r>
              <a:rPr lang="de-DE" altLang="de-DE" dirty="0">
                <a:latin typeface="Arial" panose="020B0604020202020204" pitchFamily="34" charset="0"/>
              </a:rPr>
              <a:t> </a:t>
            </a:r>
            <a:r>
              <a:rPr lang="de-DE" altLang="de-DE" dirty="0" err="1">
                <a:latin typeface="Arial" panose="020B0604020202020204" pitchFamily="34" charset="0"/>
              </a:rPr>
              <a:t>depreciable</a:t>
            </a:r>
            <a:r>
              <a:rPr lang="de-DE" altLang="de-DE" dirty="0">
                <a:latin typeface="Arial" panose="020B0604020202020204" pitchFamily="34" charset="0"/>
              </a:rPr>
              <a:t> </a:t>
            </a:r>
            <a:r>
              <a:rPr lang="de-DE" altLang="de-DE" dirty="0" err="1">
                <a:latin typeface="Arial" panose="020B0604020202020204" pitchFamily="34" charset="0"/>
              </a:rPr>
              <a:t>movable</a:t>
            </a:r>
            <a:r>
              <a:rPr lang="de-DE" altLang="de-DE" dirty="0">
                <a:latin typeface="Arial" panose="020B0604020202020204" pitchFamily="34" charset="0"/>
              </a:rPr>
              <a:t> </a:t>
            </a:r>
            <a:r>
              <a:rPr lang="de-DE" altLang="de-DE" dirty="0" err="1">
                <a:latin typeface="Arial" panose="020B0604020202020204" pitchFamily="34" charset="0"/>
              </a:rPr>
              <a:t>assets</a:t>
            </a:r>
            <a:r>
              <a:rPr lang="de-DE" altLang="de-DE" dirty="0">
                <a:latin typeface="Arial" panose="020B0604020202020204" pitchFamily="34" charset="0"/>
              </a:rPr>
              <a:t> </a:t>
            </a:r>
            <a:r>
              <a:rPr lang="de-DE" altLang="de-DE" dirty="0" err="1">
                <a:latin typeface="Arial" panose="020B0604020202020204" pitchFamily="34" charset="0"/>
              </a:rPr>
              <a:t>of</a:t>
            </a:r>
            <a:r>
              <a:rPr lang="de-DE" altLang="de-DE" dirty="0">
                <a:latin typeface="Arial" panose="020B0604020202020204" pitchFamily="34" charset="0"/>
              </a:rPr>
              <a:t> non-</a:t>
            </a:r>
            <a:r>
              <a:rPr lang="de-DE" altLang="de-DE" dirty="0" err="1">
                <a:latin typeface="Arial" panose="020B0604020202020204" pitchFamily="34" charset="0"/>
              </a:rPr>
              <a:t>current</a:t>
            </a:r>
            <a:r>
              <a:rPr lang="de-DE" altLang="de-DE" dirty="0">
                <a:latin typeface="Arial" panose="020B0604020202020204" pitchFamily="34" charset="0"/>
              </a:rPr>
              <a:t> </a:t>
            </a:r>
            <a:r>
              <a:rPr lang="de-DE" altLang="de-DE" dirty="0" err="1">
                <a:latin typeface="Arial" panose="020B0604020202020204" pitchFamily="34" charset="0"/>
              </a:rPr>
              <a:t>assets</a:t>
            </a:r>
            <a:r>
              <a:rPr lang="de-DE" altLang="de-DE" dirty="0">
                <a:latin typeface="Arial" panose="020B0604020202020204" pitchFamily="34" charset="0"/>
              </a:rPr>
              <a:t> </a:t>
            </a:r>
            <a:r>
              <a:rPr lang="de-DE" altLang="de-DE" dirty="0" err="1">
                <a:latin typeface="Arial" panose="020B0604020202020204" pitchFamily="34" charset="0"/>
              </a:rPr>
              <a:t>applicable</a:t>
            </a:r>
            <a:r>
              <a:rPr lang="de-DE" altLang="de-DE" dirty="0">
                <a:latin typeface="Arial" panose="020B0604020202020204" pitchFamily="34" charset="0"/>
              </a:rPr>
              <a:t> </a:t>
            </a:r>
            <a:r>
              <a:rPr lang="de-DE" altLang="de-DE" dirty="0" err="1">
                <a:latin typeface="Arial" panose="020B0604020202020204" pitchFamily="34" charset="0"/>
              </a:rPr>
              <a:t>for</a:t>
            </a:r>
            <a:r>
              <a:rPr lang="de-DE" altLang="de-DE" dirty="0">
                <a:latin typeface="Arial" panose="020B0604020202020204" pitchFamily="34" charset="0"/>
              </a:rPr>
              <a:t> </a:t>
            </a:r>
            <a:r>
              <a:rPr lang="de-DE" altLang="de-DE" u="sng" dirty="0">
                <a:latin typeface="Arial" panose="020B0604020202020204" pitchFamily="34" charset="0"/>
              </a:rPr>
              <a:t>SMEs</a:t>
            </a:r>
            <a:r>
              <a:rPr lang="de-DE" altLang="de-DE" dirty="0">
                <a:latin typeface="Arial" panose="020B0604020202020204" pitchFamily="34" charset="0"/>
              </a:rPr>
              <a:t> (</a:t>
            </a:r>
            <a:r>
              <a:rPr lang="de-DE" altLang="de-DE" dirty="0" err="1">
                <a:latin typeface="Arial" panose="020B0604020202020204" pitchFamily="34" charset="0"/>
              </a:rPr>
              <a:t>Section</a:t>
            </a:r>
            <a:r>
              <a:rPr lang="de-DE" altLang="de-DE" dirty="0">
                <a:latin typeface="Arial" panose="020B0604020202020204" pitchFamily="34" charset="0"/>
              </a:rPr>
              <a:t> </a:t>
            </a:r>
            <a:r>
              <a:rPr lang="de-DE" altLang="de-DE" b="1" dirty="0">
                <a:latin typeface="Arial" panose="020B0604020202020204" pitchFamily="34" charset="0"/>
              </a:rPr>
              <a:t>7g</a:t>
            </a:r>
            <a:r>
              <a:rPr lang="de-DE" altLang="de-DE" dirty="0">
                <a:latin typeface="Arial" panose="020B0604020202020204" pitchFamily="34" charset="0"/>
              </a:rPr>
              <a:t> Income </a:t>
            </a:r>
            <a:r>
              <a:rPr lang="de-DE" altLang="de-DE" dirty="0" err="1">
                <a:latin typeface="Arial" panose="020B0604020202020204" pitchFamily="34" charset="0"/>
              </a:rPr>
              <a:t>Tax</a:t>
            </a:r>
            <a:r>
              <a:rPr lang="de-DE" altLang="de-DE" dirty="0">
                <a:latin typeface="Arial" panose="020B0604020202020204" pitchFamily="34" charset="0"/>
              </a:rPr>
              <a:t> Act)</a:t>
            </a:r>
          </a:p>
          <a:p>
            <a:pPr marL="0" lvl="1" indent="0">
              <a:buNone/>
            </a:pPr>
            <a:endParaRPr lang="de-DE" altLang="de-DE" dirty="0">
              <a:latin typeface="Arial" panose="020B0604020202020204" pitchFamily="34" charset="0"/>
            </a:endParaRPr>
          </a:p>
          <a:p>
            <a:pPr lvl="1">
              <a:buFont typeface="Arial" panose="020B0604020202020204" pitchFamily="34" charset="0"/>
              <a:buChar char="•"/>
            </a:pPr>
            <a:r>
              <a:rPr lang="de-DE" altLang="de-DE" dirty="0">
                <a:latin typeface="Arial" panose="020B0604020202020204" pitchFamily="34" charset="0"/>
              </a:rPr>
              <a:t>All </a:t>
            </a:r>
            <a:r>
              <a:rPr lang="de-DE" altLang="de-DE" dirty="0" err="1">
                <a:latin typeface="Arial" panose="020B0604020202020204" pitchFamily="34" charset="0"/>
              </a:rPr>
              <a:t>introduced</a:t>
            </a:r>
            <a:r>
              <a:rPr lang="de-DE" altLang="de-DE" dirty="0">
                <a:latin typeface="Arial" panose="020B0604020202020204" pitchFamily="34" charset="0"/>
              </a:rPr>
              <a:t> </a:t>
            </a:r>
            <a:r>
              <a:rPr lang="de-DE" altLang="de-DE" dirty="0" err="1">
                <a:latin typeface="Arial" panose="020B0604020202020204" pitchFamily="34" charset="0"/>
              </a:rPr>
              <a:t>by</a:t>
            </a:r>
            <a:r>
              <a:rPr lang="de-DE" altLang="de-DE" dirty="0">
                <a:latin typeface="Arial" panose="020B0604020202020204" pitchFamily="34" charset="0"/>
              </a:rPr>
              <a:t> „Wachstumschancengesetz“ – Growth </a:t>
            </a:r>
            <a:r>
              <a:rPr lang="de-DE" altLang="de-DE" dirty="0" err="1">
                <a:latin typeface="Arial" panose="020B0604020202020204" pitchFamily="34" charset="0"/>
              </a:rPr>
              <a:t>Opportunities</a:t>
            </a:r>
            <a:r>
              <a:rPr lang="de-DE" altLang="de-DE" dirty="0">
                <a:latin typeface="Arial" panose="020B0604020202020204" pitchFamily="34" charset="0"/>
              </a:rPr>
              <a:t> Act </a:t>
            </a:r>
            <a:r>
              <a:rPr lang="de-DE" altLang="de-DE" dirty="0" err="1">
                <a:latin typeface="Arial" panose="020B0604020202020204" pitchFamily="34" charset="0"/>
              </a:rPr>
              <a:t>of</a:t>
            </a:r>
            <a:r>
              <a:rPr lang="de-DE" altLang="de-DE" dirty="0">
                <a:latin typeface="Arial" panose="020B0604020202020204" pitchFamily="34" charset="0"/>
              </a:rPr>
              <a:t> 2024</a:t>
            </a:r>
          </a:p>
          <a:p>
            <a:pPr lvl="1">
              <a:buFont typeface="Arial" panose="020B0604020202020204" pitchFamily="34" charset="0"/>
              <a:buChar char="•"/>
            </a:pPr>
            <a:endParaRPr lang="de-DE" altLang="de-DE" dirty="0">
              <a:latin typeface="Arial" panose="020B0604020202020204" pitchFamily="34" charset="0"/>
            </a:endParaRPr>
          </a:p>
          <a:p>
            <a:pPr lvl="1">
              <a:buFont typeface="Arial" panose="020B0604020202020204" pitchFamily="34" charset="0"/>
              <a:buChar char="•"/>
            </a:pPr>
            <a:endParaRPr lang="de-DE" altLang="de-DE" dirty="0">
              <a:latin typeface="Arial" panose="020B0604020202020204" pitchFamily="34" charset="0"/>
            </a:endParaRPr>
          </a:p>
          <a:p>
            <a:pPr lvl="1">
              <a:buFont typeface="Arial" panose="020B0604020202020204" pitchFamily="34" charset="0"/>
              <a:buChar char="•"/>
            </a:pPr>
            <a:endParaRPr lang="de-DE" altLang="de-DE" dirty="0">
              <a:latin typeface="Arial" panose="020B0604020202020204" pitchFamily="34" charset="0"/>
            </a:endParaRPr>
          </a:p>
        </p:txBody>
      </p:sp>
      <p:sp>
        <p:nvSpPr>
          <p:cNvPr id="3" name="Foliennummernplatzhalter 5">
            <a:extLst>
              <a:ext uri="{FF2B5EF4-FFF2-40B4-BE49-F238E27FC236}">
                <a16:creationId xmlns:a16="http://schemas.microsoft.com/office/drawing/2014/main" id="{1E22C51C-A52E-A898-3DBD-BCCA1B9880C5}"/>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8</a:t>
            </a:fld>
            <a:endParaRPr lang="de-DE" altLang="de-DE" sz="800" dirty="0"/>
          </a:p>
        </p:txBody>
      </p:sp>
    </p:spTree>
    <p:extLst>
      <p:ext uri="{BB962C8B-B14F-4D97-AF65-F5344CB8AC3E}">
        <p14:creationId xmlns:p14="http://schemas.microsoft.com/office/powerpoint/2010/main" val="408886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9DE71-EA78-DB66-34BA-E8B4BF05FA2A}"/>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A838F818-D7F0-68C9-0C7B-71C6B013723C}"/>
              </a:ext>
            </a:extLst>
          </p:cNvPr>
          <p:cNvSpPr>
            <a:spLocks noGrp="1"/>
          </p:cNvSpPr>
          <p:nvPr>
            <p:ph type="title"/>
          </p:nvPr>
        </p:nvSpPr>
        <p:spPr>
          <a:prstGeom prst="rect">
            <a:avLst/>
          </a:prstGeom>
        </p:spPr>
        <p:txBody>
          <a:bodyPr>
            <a:noAutofit/>
          </a:bodyPr>
          <a:lstStyle/>
          <a:p>
            <a:r>
              <a:rPr lang="de-DE" altLang="de-DE" sz="3600" dirty="0">
                <a:latin typeface="Arial" panose="020B0604020202020204" pitchFamily="34" charset="0"/>
              </a:rPr>
              <a:t>Other </a:t>
            </a:r>
            <a:r>
              <a:rPr lang="de-DE" altLang="de-DE" sz="3600" dirty="0" err="1">
                <a:latin typeface="Arial" panose="020B0604020202020204" pitchFamily="34" charset="0"/>
              </a:rPr>
              <a:t>instruments</a:t>
            </a:r>
            <a:endParaRPr lang="de-DE" sz="3600" dirty="0"/>
          </a:p>
        </p:txBody>
      </p:sp>
      <p:sp>
        <p:nvSpPr>
          <p:cNvPr id="14340" name="Rectangle 3">
            <a:extLst>
              <a:ext uri="{FF2B5EF4-FFF2-40B4-BE49-F238E27FC236}">
                <a16:creationId xmlns:a16="http://schemas.microsoft.com/office/drawing/2014/main" id="{E5F5B4AE-2452-EB28-F986-F288ACD17C59}"/>
              </a:ext>
            </a:extLst>
          </p:cNvPr>
          <p:cNvSpPr>
            <a:spLocks noGrp="1"/>
          </p:cNvSpPr>
          <p:nvPr>
            <p:ph type="body" sz="quarter" idx="12"/>
          </p:nvPr>
        </p:nvSpPr>
        <p:spPr>
          <a:xfrm>
            <a:off x="273600" y="1764000"/>
            <a:ext cx="9879132" cy="4107600"/>
          </a:xfrm>
        </p:spPr>
        <p:txBody>
          <a:bodyPr/>
          <a:lstStyle/>
          <a:p>
            <a:pPr lvl="1">
              <a:buFont typeface="Arial" panose="020B0604020202020204" pitchFamily="34" charset="0"/>
              <a:buChar char="•"/>
            </a:pPr>
            <a:r>
              <a:rPr lang="de-DE" altLang="de-DE" b="1" dirty="0">
                <a:latin typeface="Arial" panose="020B0604020202020204" pitchFamily="34" charset="0"/>
              </a:rPr>
              <a:t>Special </a:t>
            </a:r>
            <a:r>
              <a:rPr lang="de-DE" altLang="de-DE" b="1" dirty="0" err="1">
                <a:latin typeface="Arial" panose="020B0604020202020204" pitchFamily="34" charset="0"/>
              </a:rPr>
              <a:t>Taxes</a:t>
            </a:r>
            <a:r>
              <a:rPr lang="de-DE" altLang="de-DE" dirty="0">
                <a:latin typeface="Arial" panose="020B0604020202020204" pitchFamily="34" charset="0"/>
              </a:rPr>
              <a:t> </a:t>
            </a:r>
            <a:r>
              <a:rPr lang="de-DE" altLang="de-DE" dirty="0" err="1">
                <a:latin typeface="Arial" panose="020B0604020202020204" pitchFamily="34" charset="0"/>
              </a:rPr>
              <a:t>mainly</a:t>
            </a:r>
            <a:r>
              <a:rPr lang="de-DE" altLang="de-DE" dirty="0">
                <a:latin typeface="Arial" panose="020B0604020202020204" pitchFamily="34" charset="0"/>
              </a:rPr>
              <a:t> </a:t>
            </a:r>
            <a:r>
              <a:rPr lang="de-DE" altLang="de-DE" dirty="0" err="1">
                <a:latin typeface="Arial" panose="020B0604020202020204" pitchFamily="34" charset="0"/>
              </a:rPr>
              <a:t>punishing</a:t>
            </a:r>
            <a:r>
              <a:rPr lang="de-DE" altLang="de-DE" dirty="0">
                <a:latin typeface="Arial" panose="020B0604020202020204" pitchFamily="34" charset="0"/>
              </a:rPr>
              <a:t> </a:t>
            </a:r>
            <a:r>
              <a:rPr lang="de-DE" altLang="de-DE" dirty="0" err="1">
                <a:latin typeface="Arial" panose="020B0604020202020204" pitchFamily="34" charset="0"/>
              </a:rPr>
              <a:t>undesired</a:t>
            </a:r>
            <a:r>
              <a:rPr lang="de-DE" altLang="de-DE" dirty="0">
                <a:latin typeface="Arial" panose="020B0604020202020204" pitchFamily="34" charset="0"/>
              </a:rPr>
              <a:t> </a:t>
            </a:r>
            <a:r>
              <a:rPr lang="de-DE" altLang="de-DE" dirty="0" err="1">
                <a:latin typeface="Arial" panose="020B0604020202020204" pitchFamily="34" charset="0"/>
              </a:rPr>
              <a:t>consumption</a:t>
            </a:r>
            <a:endParaRPr lang="de-DE" altLang="de-DE" b="1" dirty="0">
              <a:latin typeface="Arial" panose="020B0604020202020204" pitchFamily="34" charset="0"/>
            </a:endParaRPr>
          </a:p>
          <a:p>
            <a:pPr lvl="1">
              <a:buFont typeface="Arial" panose="020B0604020202020204" pitchFamily="34" charset="0"/>
              <a:buChar char="•"/>
            </a:pPr>
            <a:r>
              <a:rPr lang="de-DE" altLang="de-DE" dirty="0" err="1">
                <a:latin typeface="Arial" panose="020B0604020202020204" pitchFamily="34" charset="0"/>
              </a:rPr>
              <a:t>Race</a:t>
            </a:r>
            <a:r>
              <a:rPr lang="de-DE" altLang="de-DE" dirty="0">
                <a:latin typeface="Arial" panose="020B0604020202020204" pitchFamily="34" charset="0"/>
              </a:rPr>
              <a:t> Betting </a:t>
            </a:r>
            <a:r>
              <a:rPr lang="de-DE" altLang="de-DE" dirty="0" err="1">
                <a:latin typeface="Arial" panose="020B0604020202020204" pitchFamily="34" charset="0"/>
              </a:rPr>
              <a:t>Tax</a:t>
            </a:r>
            <a:r>
              <a:rPr lang="de-DE" altLang="de-DE" dirty="0">
                <a:latin typeface="Arial" panose="020B0604020202020204" pitchFamily="34" charset="0"/>
              </a:rPr>
              <a:t>, </a:t>
            </a:r>
            <a:r>
              <a:rPr lang="de-DE" altLang="de-DE" dirty="0" err="1">
                <a:latin typeface="Arial" panose="020B0604020202020204" pitchFamily="34" charset="0"/>
              </a:rPr>
              <a:t>Lottery</a:t>
            </a:r>
            <a:r>
              <a:rPr lang="de-DE" altLang="de-DE" dirty="0">
                <a:latin typeface="Arial" panose="020B0604020202020204" pitchFamily="34" charset="0"/>
              </a:rPr>
              <a:t> </a:t>
            </a:r>
            <a:r>
              <a:rPr lang="de-DE" altLang="de-DE" dirty="0" err="1">
                <a:latin typeface="Arial" panose="020B0604020202020204" pitchFamily="34" charset="0"/>
              </a:rPr>
              <a:t>Tax</a:t>
            </a:r>
            <a:r>
              <a:rPr lang="de-DE" altLang="de-DE" dirty="0">
                <a:latin typeface="Arial" panose="020B0604020202020204" pitchFamily="34" charset="0"/>
              </a:rPr>
              <a:t>, Liquor License </a:t>
            </a:r>
            <a:r>
              <a:rPr lang="de-DE" altLang="de-DE" dirty="0" err="1">
                <a:latin typeface="Arial" panose="020B0604020202020204" pitchFamily="34" charset="0"/>
              </a:rPr>
              <a:t>Tax</a:t>
            </a:r>
            <a:r>
              <a:rPr lang="de-DE" altLang="de-DE" dirty="0">
                <a:latin typeface="Arial" panose="020B0604020202020204" pitchFamily="34" charset="0"/>
              </a:rPr>
              <a:t>, Sparkling </a:t>
            </a:r>
            <a:r>
              <a:rPr lang="de-DE" altLang="de-DE" dirty="0" err="1">
                <a:latin typeface="Arial" panose="020B0604020202020204" pitchFamily="34" charset="0"/>
              </a:rPr>
              <a:t>Wine</a:t>
            </a:r>
            <a:r>
              <a:rPr lang="de-DE" altLang="de-DE" dirty="0">
                <a:latin typeface="Arial" panose="020B0604020202020204" pitchFamily="34" charset="0"/>
              </a:rPr>
              <a:t> </a:t>
            </a:r>
            <a:r>
              <a:rPr lang="de-DE" altLang="de-DE" dirty="0" err="1">
                <a:latin typeface="Arial" panose="020B0604020202020204" pitchFamily="34" charset="0"/>
              </a:rPr>
              <a:t>Tax</a:t>
            </a:r>
            <a:r>
              <a:rPr lang="de-DE" altLang="de-DE" dirty="0">
                <a:latin typeface="Arial" panose="020B0604020202020204" pitchFamily="34" charset="0"/>
              </a:rPr>
              <a:t>, Casino </a:t>
            </a:r>
            <a:r>
              <a:rPr lang="de-DE" altLang="de-DE" dirty="0" err="1">
                <a:latin typeface="Arial" panose="020B0604020202020204" pitchFamily="34" charset="0"/>
              </a:rPr>
              <a:t>Tax</a:t>
            </a:r>
            <a:r>
              <a:rPr lang="de-DE" altLang="de-DE" dirty="0">
                <a:latin typeface="Arial" panose="020B0604020202020204" pitchFamily="34" charset="0"/>
              </a:rPr>
              <a:t>, Tobacco </a:t>
            </a:r>
            <a:r>
              <a:rPr lang="de-DE" altLang="de-DE" dirty="0" err="1">
                <a:latin typeface="Arial" panose="020B0604020202020204" pitchFamily="34" charset="0"/>
              </a:rPr>
              <a:t>Tax</a:t>
            </a:r>
            <a:r>
              <a:rPr lang="de-DE" altLang="de-DE" dirty="0">
                <a:latin typeface="Arial" panose="020B0604020202020204" pitchFamily="34" charset="0"/>
              </a:rPr>
              <a:t>, </a:t>
            </a:r>
            <a:r>
              <a:rPr lang="de-DE" altLang="de-DE" dirty="0" err="1">
                <a:latin typeface="Arial" panose="020B0604020202020204" pitchFamily="34" charset="0"/>
              </a:rPr>
              <a:t>Secondary</a:t>
            </a:r>
            <a:r>
              <a:rPr lang="de-DE" altLang="de-DE" dirty="0">
                <a:latin typeface="Arial" panose="020B0604020202020204" pitchFamily="34" charset="0"/>
              </a:rPr>
              <a:t> Residence </a:t>
            </a:r>
            <a:r>
              <a:rPr lang="de-DE" altLang="de-DE" dirty="0" err="1">
                <a:latin typeface="Arial" panose="020B0604020202020204" pitchFamily="34" charset="0"/>
              </a:rPr>
              <a:t>Tax</a:t>
            </a:r>
            <a:endParaRPr lang="de-DE" altLang="de-DE" dirty="0">
              <a:latin typeface="Arial" panose="020B0604020202020204" pitchFamily="34" charset="0"/>
            </a:endParaRPr>
          </a:p>
          <a:p>
            <a:pPr lvl="1">
              <a:buFont typeface="Arial" panose="020B0604020202020204" pitchFamily="34" charset="0"/>
              <a:buChar char="•"/>
            </a:pPr>
            <a:r>
              <a:rPr lang="de-DE" altLang="de-DE" dirty="0" err="1">
                <a:latin typeface="Arial" panose="020B0604020202020204" pitchFamily="34" charset="0"/>
              </a:rPr>
              <a:t>However</a:t>
            </a:r>
            <a:r>
              <a:rPr lang="de-DE" altLang="de-DE" dirty="0">
                <a:latin typeface="Arial" panose="020B0604020202020204" pitchFamily="34" charset="0"/>
              </a:rPr>
              <a:t> </a:t>
            </a:r>
            <a:r>
              <a:rPr lang="de-DE" altLang="de-DE" dirty="0" err="1">
                <a:latin typeface="Arial" panose="020B0604020202020204" pitchFamily="34" charset="0"/>
              </a:rPr>
              <a:t>the</a:t>
            </a:r>
            <a:r>
              <a:rPr lang="de-DE" altLang="de-DE" dirty="0">
                <a:latin typeface="Arial" panose="020B0604020202020204" pitchFamily="34" charset="0"/>
              </a:rPr>
              <a:t> social </a:t>
            </a:r>
            <a:r>
              <a:rPr lang="de-DE" altLang="de-DE" dirty="0" err="1">
                <a:latin typeface="Arial" panose="020B0604020202020204" pitchFamily="34" charset="0"/>
              </a:rPr>
              <a:t>intents</a:t>
            </a:r>
            <a:r>
              <a:rPr lang="de-DE" altLang="de-DE" dirty="0">
                <a:latin typeface="Arial" panose="020B0604020202020204" pitchFamily="34" charset="0"/>
              </a:rPr>
              <a:t> </a:t>
            </a:r>
            <a:r>
              <a:rPr lang="de-DE" altLang="de-DE" dirty="0" err="1">
                <a:latin typeface="Arial" panose="020B0604020202020204" pitchFamily="34" charset="0"/>
              </a:rPr>
              <a:t>may</a:t>
            </a:r>
            <a:r>
              <a:rPr lang="de-DE" altLang="de-DE" dirty="0">
                <a:latin typeface="Arial" panose="020B0604020202020204" pitchFamily="34" charset="0"/>
              </a:rPr>
              <a:t> </a:t>
            </a:r>
            <a:r>
              <a:rPr lang="de-DE" altLang="de-DE" dirty="0" err="1">
                <a:latin typeface="Arial" panose="020B0604020202020204" pitchFamily="34" charset="0"/>
              </a:rPr>
              <a:t>be</a:t>
            </a:r>
            <a:r>
              <a:rPr lang="de-DE" altLang="de-DE" dirty="0">
                <a:latin typeface="Arial" panose="020B0604020202020204" pitchFamily="34" charset="0"/>
              </a:rPr>
              <a:t> </a:t>
            </a:r>
            <a:r>
              <a:rPr lang="de-DE" altLang="de-DE" dirty="0" err="1">
                <a:latin typeface="Arial" panose="020B0604020202020204" pitchFamily="34" charset="0"/>
              </a:rPr>
              <a:t>doughted</a:t>
            </a:r>
            <a:r>
              <a:rPr lang="de-DE" altLang="de-DE" dirty="0">
                <a:latin typeface="Arial" panose="020B0604020202020204" pitchFamily="34" charset="0"/>
              </a:rPr>
              <a:t>, due to </a:t>
            </a:r>
            <a:r>
              <a:rPr lang="de-DE" altLang="de-DE" dirty="0" err="1">
                <a:latin typeface="Arial" panose="020B0604020202020204" pitchFamily="34" charset="0"/>
              </a:rPr>
              <a:t>the</a:t>
            </a:r>
            <a:r>
              <a:rPr lang="de-DE" altLang="de-DE" dirty="0">
                <a:latin typeface="Arial" panose="020B0604020202020204" pitchFamily="34" charset="0"/>
              </a:rPr>
              <a:t> </a:t>
            </a:r>
            <a:r>
              <a:rPr lang="de-DE" altLang="de-DE" dirty="0" err="1">
                <a:latin typeface="Arial" panose="020B0604020202020204" pitchFamily="34" charset="0"/>
              </a:rPr>
              <a:t>financial</a:t>
            </a:r>
            <a:r>
              <a:rPr lang="de-DE" altLang="de-DE" dirty="0">
                <a:latin typeface="Arial" panose="020B0604020202020204" pitchFamily="34" charset="0"/>
              </a:rPr>
              <a:t> </a:t>
            </a:r>
            <a:r>
              <a:rPr lang="de-DE" altLang="de-DE" dirty="0" err="1">
                <a:latin typeface="Arial" panose="020B0604020202020204" pitchFamily="34" charset="0"/>
              </a:rPr>
              <a:t>interest</a:t>
            </a:r>
            <a:r>
              <a:rPr lang="de-DE" altLang="de-DE" dirty="0">
                <a:latin typeface="Arial" panose="020B0604020202020204" pitchFamily="34" charset="0"/>
              </a:rPr>
              <a:t> (e.g. Tobacco </a:t>
            </a:r>
            <a:r>
              <a:rPr lang="de-DE" altLang="de-DE" dirty="0" err="1">
                <a:latin typeface="Arial" panose="020B0604020202020204" pitchFamily="34" charset="0"/>
              </a:rPr>
              <a:t>Tax</a:t>
            </a:r>
            <a:r>
              <a:rPr lang="de-DE" altLang="de-DE" dirty="0">
                <a:latin typeface="Arial" panose="020B0604020202020204" pitchFamily="34" charset="0"/>
              </a:rPr>
              <a:t> </a:t>
            </a:r>
            <a:r>
              <a:rPr lang="de-DE" altLang="de-DE" dirty="0" err="1">
                <a:latin typeface="Arial" panose="020B0604020202020204" pitchFamily="34" charset="0"/>
              </a:rPr>
              <a:t>incurred</a:t>
            </a:r>
            <a:r>
              <a:rPr lang="de-DE" altLang="de-DE" dirty="0">
                <a:latin typeface="Arial" panose="020B0604020202020204" pitchFamily="34" charset="0"/>
              </a:rPr>
              <a:t> </a:t>
            </a:r>
            <a:r>
              <a:rPr lang="de-DE" altLang="de-DE" dirty="0" err="1">
                <a:latin typeface="Arial" panose="020B0604020202020204" pitchFamily="34" charset="0"/>
              </a:rPr>
              <a:t>the</a:t>
            </a:r>
            <a:r>
              <a:rPr lang="de-DE" altLang="de-DE" dirty="0">
                <a:latin typeface="Arial" panose="020B0604020202020204" pitchFamily="34" charset="0"/>
              </a:rPr>
              <a:t> </a:t>
            </a:r>
            <a:r>
              <a:rPr lang="de-DE" altLang="de-DE" dirty="0" err="1">
                <a:latin typeface="Arial" panose="020B0604020202020204" pitchFamily="34" charset="0"/>
              </a:rPr>
              <a:t>highest</a:t>
            </a:r>
            <a:r>
              <a:rPr lang="de-DE" altLang="de-DE" dirty="0">
                <a:latin typeface="Arial" panose="020B0604020202020204" pitchFamily="34" charset="0"/>
              </a:rPr>
              <a:t> </a:t>
            </a:r>
            <a:r>
              <a:rPr lang="de-DE" altLang="de-DE" dirty="0" err="1">
                <a:latin typeface="Arial" panose="020B0604020202020204" pitchFamily="34" charset="0"/>
              </a:rPr>
              <a:t>revenue</a:t>
            </a:r>
            <a:r>
              <a:rPr lang="de-DE" altLang="de-DE" dirty="0">
                <a:latin typeface="Arial" panose="020B0604020202020204" pitchFamily="34" charset="0"/>
              </a:rPr>
              <a:t> </a:t>
            </a:r>
            <a:r>
              <a:rPr lang="de-DE" altLang="de-DE" dirty="0" err="1">
                <a:latin typeface="Arial" panose="020B0604020202020204" pitchFamily="34" charset="0"/>
              </a:rPr>
              <a:t>of</a:t>
            </a:r>
            <a:r>
              <a:rPr lang="de-DE" altLang="de-DE" dirty="0">
                <a:latin typeface="Arial" panose="020B0604020202020204" pitchFamily="34" charset="0"/>
              </a:rPr>
              <a:t> </a:t>
            </a:r>
            <a:r>
              <a:rPr lang="de-DE" altLang="de-DE" dirty="0" err="1">
                <a:latin typeface="Arial" panose="020B0604020202020204" pitchFamily="34" charset="0"/>
              </a:rPr>
              <a:t>those</a:t>
            </a:r>
            <a:r>
              <a:rPr lang="de-DE" altLang="de-DE" dirty="0">
                <a:latin typeface="Arial" panose="020B0604020202020204" pitchFamily="34" charset="0"/>
              </a:rPr>
              <a:t> </a:t>
            </a:r>
            <a:r>
              <a:rPr lang="de-DE" altLang="de-DE" dirty="0" err="1">
                <a:latin typeface="Arial" panose="020B0604020202020204" pitchFamily="34" charset="0"/>
              </a:rPr>
              <a:t>mentioned</a:t>
            </a:r>
            <a:r>
              <a:rPr lang="de-DE" altLang="de-DE" dirty="0">
                <a:latin typeface="Arial" panose="020B0604020202020204" pitchFamily="34" charset="0"/>
              </a:rPr>
              <a:t> </a:t>
            </a:r>
            <a:r>
              <a:rPr lang="de-DE" altLang="de-DE" dirty="0" err="1">
                <a:latin typeface="Arial" panose="020B0604020202020204" pitchFamily="34" charset="0"/>
              </a:rPr>
              <a:t>with</a:t>
            </a:r>
            <a:r>
              <a:rPr lang="de-DE" altLang="de-DE" dirty="0">
                <a:latin typeface="Arial" panose="020B0604020202020204" pitchFamily="34" charset="0"/>
              </a:rPr>
              <a:t> 15,6 </a:t>
            </a:r>
            <a:r>
              <a:rPr lang="de-DE" altLang="de-DE" dirty="0" err="1">
                <a:latin typeface="Arial" panose="020B0604020202020204" pitchFamily="34" charset="0"/>
              </a:rPr>
              <a:t>billion</a:t>
            </a:r>
            <a:r>
              <a:rPr lang="de-DE" altLang="de-DE" dirty="0">
                <a:latin typeface="Arial" panose="020B0604020202020204" pitchFamily="34" charset="0"/>
              </a:rPr>
              <a:t> </a:t>
            </a:r>
            <a:r>
              <a:rPr lang="de-DE" altLang="de-DE">
                <a:latin typeface="Arial" panose="020B0604020202020204" pitchFamily="34" charset="0"/>
              </a:rPr>
              <a:t>in 2024)</a:t>
            </a:r>
            <a:endParaRPr lang="de-DE" altLang="de-DE" dirty="0">
              <a:latin typeface="Arial" panose="020B0604020202020204" pitchFamily="34" charset="0"/>
            </a:endParaRPr>
          </a:p>
          <a:p>
            <a:pPr lvl="1">
              <a:buFont typeface="Arial" panose="020B0604020202020204" pitchFamily="34" charset="0"/>
              <a:buChar char="•"/>
            </a:pPr>
            <a:r>
              <a:rPr lang="de-DE" altLang="de-DE" b="1" dirty="0">
                <a:latin typeface="Arial" panose="020B0604020202020204" pitchFamily="34" charset="0"/>
              </a:rPr>
              <a:t>Non-</a:t>
            </a:r>
            <a:r>
              <a:rPr lang="de-DE" altLang="de-DE" b="1" dirty="0" err="1">
                <a:latin typeface="Arial" panose="020B0604020202020204" pitchFamily="34" charset="0"/>
              </a:rPr>
              <a:t>deductibility</a:t>
            </a:r>
            <a:endParaRPr lang="de-DE" altLang="de-DE" b="1" dirty="0">
              <a:latin typeface="Arial" panose="020B0604020202020204" pitchFamily="34" charset="0"/>
            </a:endParaRPr>
          </a:p>
          <a:p>
            <a:pPr lvl="1">
              <a:buFont typeface="Arial" panose="020B0604020202020204" pitchFamily="34" charset="0"/>
              <a:buChar char="•"/>
            </a:pPr>
            <a:r>
              <a:rPr lang="en-US" altLang="de-DE" sz="1600" dirty="0">
                <a:latin typeface="Arial" panose="020B0604020202020204" pitchFamily="34" charset="0"/>
              </a:rPr>
              <a:t>“fines imposed in criminal proceedings, other legal consequences of a pecuniary nature where the punitive character predominates, and payments to fulfill conditions or instructions, insofar as the conditions or instructions do not merely serve to compensate for the damage caused by the act, as well as related expenses”</a:t>
            </a:r>
          </a:p>
          <a:p>
            <a:pPr lvl="1">
              <a:buFont typeface="Arial" panose="020B0604020202020204" pitchFamily="34" charset="0"/>
              <a:buChar char="•"/>
            </a:pPr>
            <a:r>
              <a:rPr lang="en-US" altLang="de-DE" dirty="0">
                <a:latin typeface="Arial" panose="020B0604020202020204" pitchFamily="34" charset="0"/>
              </a:rPr>
              <a:t>Section 12 No. 4 Income Tax Act and Section 10 No. 3 Corporate Income Tax Act</a:t>
            </a:r>
          </a:p>
          <a:p>
            <a:pPr lvl="1">
              <a:buFont typeface="Arial" panose="020B0604020202020204" pitchFamily="34" charset="0"/>
              <a:buChar char="•"/>
            </a:pPr>
            <a:r>
              <a:rPr lang="de-DE" dirty="0"/>
              <a:t>A </a:t>
            </a:r>
            <a:r>
              <a:rPr lang="de-DE" b="1" dirty="0"/>
              <a:t>super </a:t>
            </a:r>
            <a:r>
              <a:rPr lang="de-DE" b="1" dirty="0" err="1"/>
              <a:t>deduction</a:t>
            </a:r>
            <a:r>
              <a:rPr lang="de-DE" dirty="0"/>
              <a:t> </a:t>
            </a:r>
            <a:r>
              <a:rPr lang="de-DE" dirty="0" err="1"/>
              <a:t>for</a:t>
            </a:r>
            <a:r>
              <a:rPr lang="de-DE" dirty="0"/>
              <a:t> </a:t>
            </a:r>
            <a:r>
              <a:rPr lang="de-DE" dirty="0" err="1"/>
              <a:t>green</a:t>
            </a:r>
            <a:r>
              <a:rPr lang="de-DE" dirty="0"/>
              <a:t> </a:t>
            </a:r>
            <a:r>
              <a:rPr lang="de-DE" dirty="0" err="1"/>
              <a:t>infrastructure</a:t>
            </a:r>
            <a:r>
              <a:rPr lang="de-DE" dirty="0"/>
              <a:t> and </a:t>
            </a:r>
            <a:r>
              <a:rPr lang="de-DE" dirty="0" err="1"/>
              <a:t>information</a:t>
            </a:r>
            <a:r>
              <a:rPr lang="de-DE" dirty="0"/>
              <a:t> and </a:t>
            </a:r>
            <a:r>
              <a:rPr lang="de-DE" dirty="0" err="1"/>
              <a:t>communication</a:t>
            </a:r>
            <a:r>
              <a:rPr lang="de-DE" dirty="0"/>
              <a:t> </a:t>
            </a:r>
            <a:r>
              <a:rPr lang="de-DE" dirty="0" err="1"/>
              <a:t>technologies</a:t>
            </a:r>
            <a:r>
              <a:rPr lang="de-DE" dirty="0"/>
              <a:t> (ICTs) was </a:t>
            </a:r>
            <a:r>
              <a:rPr lang="de-DE" dirty="0" err="1"/>
              <a:t>proposed</a:t>
            </a:r>
            <a:r>
              <a:rPr lang="de-DE" dirty="0"/>
              <a:t> in </a:t>
            </a:r>
            <a:r>
              <a:rPr lang="de-DE" dirty="0" err="1"/>
              <a:t>the</a:t>
            </a:r>
            <a:r>
              <a:rPr lang="de-DE" dirty="0"/>
              <a:t> </a:t>
            </a:r>
            <a:r>
              <a:rPr lang="de-DE" dirty="0" err="1"/>
              <a:t>former</a:t>
            </a:r>
            <a:r>
              <a:rPr lang="de-DE" dirty="0"/>
              <a:t> </a:t>
            </a:r>
            <a:r>
              <a:rPr lang="de-DE" dirty="0" err="1"/>
              <a:t>coalition</a:t>
            </a:r>
            <a:r>
              <a:rPr lang="de-DE" dirty="0"/>
              <a:t> </a:t>
            </a:r>
            <a:r>
              <a:rPr lang="de-DE" dirty="0" err="1"/>
              <a:t>contract</a:t>
            </a:r>
            <a:r>
              <a:rPr lang="de-DE" dirty="0"/>
              <a:t> but </a:t>
            </a:r>
            <a:r>
              <a:rPr lang="de-DE" dirty="0" err="1"/>
              <a:t>later</a:t>
            </a:r>
            <a:r>
              <a:rPr lang="de-DE" dirty="0"/>
              <a:t> </a:t>
            </a:r>
            <a:r>
              <a:rPr lang="de-DE" dirty="0" err="1"/>
              <a:t>droped</a:t>
            </a:r>
            <a:endParaRPr lang="de-DE" altLang="de-DE" dirty="0">
              <a:latin typeface="Arial" panose="020B0604020202020204" pitchFamily="34" charset="0"/>
            </a:endParaRPr>
          </a:p>
        </p:txBody>
      </p:sp>
      <p:sp>
        <p:nvSpPr>
          <p:cNvPr id="3" name="Foliennummernplatzhalter 5">
            <a:extLst>
              <a:ext uri="{FF2B5EF4-FFF2-40B4-BE49-F238E27FC236}">
                <a16:creationId xmlns:a16="http://schemas.microsoft.com/office/drawing/2014/main" id="{08884360-F75D-CD2D-AE5B-62B499BCBAF8}"/>
              </a:ext>
            </a:extLst>
          </p:cNvPr>
          <p:cNvSpPr txBox="1">
            <a:spLocks/>
          </p:cNvSpPr>
          <p:nvPr/>
        </p:nvSpPr>
        <p:spPr>
          <a:xfrm>
            <a:off x="8256312" y="6084164"/>
            <a:ext cx="2974081" cy="180005"/>
          </a:xfrm>
          <a:prstGeom prst="rect">
            <a:avLst/>
          </a:prstGeom>
        </p:spPr>
        <p:txBody>
          <a:bodyPr rIns="0"/>
          <a:lstStyle>
            <a:defPPr>
              <a:defRPr lang="de-DE"/>
            </a:defPPr>
            <a:lvl1pPr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1pPr>
            <a:lvl2pPr marL="589679" indent="-22680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2pPr>
            <a:lvl3pPr marL="90719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3pPr>
            <a:lvl4pPr marL="1270079"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4pPr>
            <a:lvl5pPr marL="1632958" indent="-181440" algn="l" defTabSz="685439" rtl="0" eaLnBrk="0" fontAlgn="base"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5pPr>
            <a:lvl6pPr marL="199583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6pPr>
            <a:lvl7pPr marL="2358718"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7pPr>
            <a:lvl8pPr marL="272159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8pPr>
            <a:lvl9pPr marL="3084477" indent="-181440" algn="l" defTabSz="685439" rtl="0" eaLnBrk="0" fontAlgn="base" latinLnBrk="0" hangingPunct="0">
              <a:spcBef>
                <a:spcPct val="0"/>
              </a:spcBef>
              <a:spcAft>
                <a:spcPct val="0"/>
              </a:spcAft>
              <a:defRPr sz="1191" kern="1200">
                <a:solidFill>
                  <a:schemeClr val="tx1"/>
                </a:solidFill>
                <a:latin typeface="Arial" panose="020B0604020202020204" pitchFamily="34" charset="0"/>
                <a:ea typeface="+mn-ea"/>
                <a:cs typeface="Arial" panose="020B0604020202020204" pitchFamily="34" charset="0"/>
              </a:defRPr>
            </a:lvl9pPr>
          </a:lstStyle>
          <a:p>
            <a:pPr algn="r" eaLnBrk="1" hangingPunct="1">
              <a:lnSpc>
                <a:spcPts val="1260"/>
              </a:lnSpc>
              <a:defRPr/>
            </a:pPr>
            <a:fld id="{EADFB547-E1AE-7544-AC1C-789CA1E61632}" type="slidenum">
              <a:rPr lang="de-DE" altLang="de-DE" sz="800"/>
              <a:pPr algn="r" eaLnBrk="1" hangingPunct="1">
                <a:lnSpc>
                  <a:spcPts val="1260"/>
                </a:lnSpc>
                <a:defRPr/>
              </a:pPr>
              <a:t>9</a:t>
            </a:fld>
            <a:endParaRPr lang="de-DE" altLang="de-DE" sz="800" dirty="0"/>
          </a:p>
        </p:txBody>
      </p:sp>
    </p:spTree>
    <p:extLst>
      <p:ext uri="{BB962C8B-B14F-4D97-AF65-F5344CB8AC3E}">
        <p14:creationId xmlns:p14="http://schemas.microsoft.com/office/powerpoint/2010/main" val="997879737"/>
      </p:ext>
    </p:extLst>
  </p:cSld>
  <p:clrMapOvr>
    <a:masterClrMapping/>
  </p:clrMapOvr>
</p:sld>
</file>

<file path=ppt/theme/theme1.xml><?xml version="1.0" encoding="utf-8"?>
<a:theme xmlns:a="http://schemas.openxmlformats.org/drawingml/2006/main" name="Hauptmaster">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lgn="l">
          <a:defRPr sz="1800" dirty="0"/>
        </a:defPPr>
      </a:lstStyle>
    </a:txDef>
  </a:objectDefaults>
  <a:extraClrSchemeLst/>
  <a:extLst>
    <a:ext uri="{05A4C25C-085E-4340-85A3-A5531E510DB2}">
      <thm15:themeFamily xmlns:thm15="http://schemas.microsoft.com/office/thememl/2012/main" name="UniHD_16zu9" id="{D31FA9D0-C810-9E45-B476-0D5ED2C56F78}" vid="{4132FCFA-2369-7F4B-8644-C3DABC4C33C2}"/>
    </a:ext>
  </a:extLst>
</a:theme>
</file>

<file path=ppt/theme/theme2.xml><?xml version="1.0" encoding="utf-8"?>
<a:theme xmlns:a="http://schemas.openxmlformats.org/drawingml/2006/main" name="Inhaltsverzeichni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lgn="l">
          <a:defRPr sz="1800" dirty="0" err="1" smtClean="0"/>
        </a:defPPr>
      </a:lstStyle>
    </a:txDef>
  </a:objectDefaults>
  <a:extraClrSchemeLst/>
  <a:extLst>
    <a:ext uri="{05A4C25C-085E-4340-85A3-A5531E510DB2}">
      <thm15:themeFamily xmlns:thm15="http://schemas.microsoft.com/office/thememl/2012/main" name="UniHD_16zu9" id="{D31FA9D0-C810-9E45-B476-0D5ED2C56F78}" vid="{777D926E-515A-C14F-94DC-B781B399C0CB}"/>
    </a:ext>
  </a:extLst>
</a:theme>
</file>

<file path=ppt/theme/theme3.xml><?xml version="1.0" encoding="utf-8"?>
<a:theme xmlns:a="http://schemas.openxmlformats.org/drawingml/2006/main" name="Ohne-Logo">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lgn="l">
          <a:defRPr sz="1800" dirty="0"/>
        </a:defPPr>
      </a:lstStyle>
    </a:txDef>
  </a:objectDefaults>
  <a:extraClrSchemeLst/>
  <a:extLst>
    <a:ext uri="{05A4C25C-085E-4340-85A3-A5531E510DB2}">
      <thm15:themeFamily xmlns:thm15="http://schemas.microsoft.com/office/thememl/2012/main" name="UniHD_16zu9" id="{D31FA9D0-C810-9E45-B476-0D5ED2C56F78}" vid="{C136A33F-815E-614F-AC1E-FB12732F1466}"/>
    </a:ext>
  </a:ext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UniHD_16zu9</Template>
  <TotalTime>0</TotalTime>
  <Words>1428</Words>
  <Application>Microsoft Office PowerPoint</Application>
  <PresentationFormat>Benutzerdefiniert</PresentationFormat>
  <Paragraphs>91</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3</vt:i4>
      </vt:variant>
      <vt:variant>
        <vt:lpstr>Folientitel</vt:lpstr>
      </vt:variant>
      <vt:variant>
        <vt:i4>10</vt:i4>
      </vt:variant>
    </vt:vector>
  </HeadingPairs>
  <TitlesOfParts>
    <vt:vector size="16" baseType="lpstr">
      <vt:lpstr>Arial</vt:lpstr>
      <vt:lpstr>Arial</vt:lpstr>
      <vt:lpstr>Calibri</vt:lpstr>
      <vt:lpstr>Hauptmaster</vt:lpstr>
      <vt:lpstr>Inhaltsverzeichnis</vt:lpstr>
      <vt:lpstr>Ohne-Logo</vt:lpstr>
      <vt:lpstr>PowerPoint-Präsentation</vt:lpstr>
      <vt:lpstr>Legal basis for ESG intervention</vt:lpstr>
      <vt:lpstr>„Widespread“ exemptions</vt:lpstr>
      <vt:lpstr> Special tax rates – VAT Tax Act</vt:lpstr>
      <vt:lpstr>Regulations regarding energy and fuel</vt:lpstr>
      <vt:lpstr>Measures of the Income Tax Act</vt:lpstr>
      <vt:lpstr>Tax Credit for R&amp;D - FZulG</vt:lpstr>
      <vt:lpstr>Accelerated Depreciation -       Growth Opportunites Act</vt:lpstr>
      <vt:lpstr>Other instruments</vt:lpstr>
      <vt:lpstr>Respective area of application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Tobias Steiner</dc:creator>
  <cp:lastModifiedBy>Tobias Steiner</cp:lastModifiedBy>
  <cp:revision>2</cp:revision>
  <dcterms:created xsi:type="dcterms:W3CDTF">2025-04-25T16:08:26Z</dcterms:created>
  <dcterms:modified xsi:type="dcterms:W3CDTF">2025-04-29T09:21:42Z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120228</vt:lpwstr>
  </property>
</Properties>
</file>