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41C4E1-28B5-4685-986B-5D81266F4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1FC146A-D04F-401F-92D9-0F06A7B72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A7E326-DAD7-4B4F-A6CD-BC166BDB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8E0A681-7BD4-475C-B88B-BAB67F7F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F29BE5B-B0AE-43B3-A436-0E853A02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31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800D7E-DE45-46D6-85B5-A5ED58A0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3D5CABB-DBC9-4223-8116-D3F1D8FD6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C7DDB00-19E0-415A-ADE5-C97E81FA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B1DA4E-7D6E-44CA-B290-048E314F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917F11A-B7A7-4631-8590-0BFD9D2B2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900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A29BF9C-21FF-4D9A-9AA4-E0187545E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D501DE-3E2B-420A-8E43-5B4E5A146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D3C838C-CED9-4DEF-B008-F2AEDD28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294559B-CAE0-4FC4-BC30-36703332D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42E66C6-1E26-4399-8474-548DA173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20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F93C7D-3989-48F7-9AB2-C40BEC3D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590E60-F2AE-4442-AD92-96CFA4237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61478D5-FE0B-431C-B75E-F8C6E72F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1E9E4A-CCD9-43F0-9E23-2177F438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06AB6A0-37C6-4102-A2EB-0DBF65EE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578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D02A55-78C2-4DE5-98E2-715EB9891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50E947A-014E-4A5A-B9B4-148E48F1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D6C8EDA-638B-434A-856D-03AB98E4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E418795-4A30-4418-A031-FB5E2EA5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F27C9CC-E218-4786-888B-B91EA2C6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241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18B55F-F987-4EE7-A306-E289B225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2C019B-45D7-4161-8D46-85D2C452C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FE285D0-609D-4D27-B7BE-271990C58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0F51541-84E5-423C-BC87-A4A56325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9C78282-7087-4537-9A0A-662AE14B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818F4CC-C218-4C3A-855E-47D6497E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7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B2B184-D6F0-469F-8BD3-83E964FE7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CA1A71E-D746-44E9-BEB6-765FF71A0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D5EC499-5028-49B9-A759-96E7317F3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7414201-C067-4F9C-BD5B-A1C68A93C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A04805A-7A41-4BDE-86EF-052B4B484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CE801D5-BA1F-445A-BE43-59EE716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C5C7B64-E92F-41BD-8D41-A7169C82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EBDF32F-5A3C-40E5-A4F9-1D5C230B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27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F4B5C7-D05A-4962-9B7A-88247DE75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7FBC599-E290-46EC-8AFB-0D37E570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614C115-A733-4F1E-ADC3-58491A48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6F36828-F868-4EF9-A6E6-412DE388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52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8AC1544-1D8C-4F3E-971F-7E203F3A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29F1190-3EC0-4931-A685-BB78C428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26ECB7F-AE82-4228-9682-B05A8F49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66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5B851B-0823-4813-B82E-9E71BC41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9007B5-12D0-4869-AD0A-07FA6168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B12BC8F-731E-4D8F-A38F-B6007CB69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920BF64-C7DD-488F-9574-E7EB0B6F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DFA830C-2187-4AA3-9CC1-FB4D7E976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B974F5C-B0C8-4811-BCF9-FFF05542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379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39CDAF-DFD7-46CD-82E9-CF7652591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CE6615E-10E6-4EAC-9845-B0BBFFF6C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AE889E9-8EEE-45F6-9178-D65AD21A6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286F788-33B2-430A-8861-DC05DB16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1776CF9-3545-4F30-BA8E-AD1D6481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7F1CB9C-8DAF-42B6-8C2F-4012C57C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242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FA536ED-1B15-4EFD-AA6C-86E83972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A238309-CCD5-442E-A56D-D4BB8A853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393D2F5-3F07-47CF-9694-B97BF9170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007D0-0021-4EE9-A4F6-FA00FCC24B47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6A36DC5-AE06-48BB-9F7E-EA1019C80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0FE1EF3-8873-4723-8F71-E3F7E74C4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B75F-C18D-47F3-8B66-63D494A23668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29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FC9939-4572-42B4-A682-2993C02AE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 and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FE2D088-4A93-4730-AD76-7605AC6E3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Nudges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purposive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Gellért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Himpelmann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64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72C029-C79C-4AB8-A47F-AB4C21AD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Nudges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purposive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5D0D5F-BFDE-4F02-8F53-416741C4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Nudges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discourage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harmful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consumer.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externalities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limit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5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C9DD0A-6682-4EF2-981B-D72243AB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9CA7EA-6B17-47EE-A9F8-F07252235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ESG: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VAT: (1)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(etc.)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VAT,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27%,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5%). (2)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unbuilt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VAT,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(5%). (3)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Renting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VAT.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(1)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Acquisition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ownership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onerous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inheritence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acquiring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dwelling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floorspace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dwelling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reaches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10%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buildability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(2)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heritage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inheritence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heritage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acquired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surviving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spouse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siblings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(3)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spouse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account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granted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renovation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modernisation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house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9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75C9DD-5204-4134-86E3-74913213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FA32F7-7BAA-46D1-82B7-E2716D7AF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ESG: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granted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building,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modernisation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293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88E318-5FC1-4438-BE66-6221AE587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2F193D-1677-48D1-B068-91BBF5B88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an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policy.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environmentally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damaging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renewable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environtmentally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friendly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footprint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renovations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21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544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Office-téma</vt:lpstr>
      <vt:lpstr>ESG and Taxation </vt:lpstr>
      <vt:lpstr>Nudges and rules: the limits to a purposive fiscal intervention</vt:lpstr>
      <vt:lpstr>The case of housing</vt:lpstr>
      <vt:lpstr>The case of housing</vt:lpstr>
      <vt:lpstr>Tax incentives for ecological transition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ESG and Taxation Nudges and rules </dc:title>
  <dc:creator>User</dc:creator>
  <cp:lastModifiedBy>Casanova Alessandro</cp:lastModifiedBy>
  <cp:revision>80</cp:revision>
  <dcterms:created xsi:type="dcterms:W3CDTF">2025-04-21T10:04:42Z</dcterms:created>
  <dcterms:modified xsi:type="dcterms:W3CDTF">2025-04-27T14:22:58Z</dcterms:modified>
</cp:coreProperties>
</file>