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4.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5.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6.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7.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8.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9.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10.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1.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2.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13.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14.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15.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16.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17.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18.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19.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19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60" r:id="rId4"/>
  </p:sldMasterIdLst>
  <p:notesMasterIdLst>
    <p:notesMasterId r:id="rId50"/>
  </p:notesMasterIdLst>
  <p:handoutMasterIdLst>
    <p:handoutMasterId r:id="rId51"/>
  </p:handoutMasterIdLst>
  <p:sldIdLst>
    <p:sldId id="286" r:id="rId5"/>
    <p:sldId id="449" r:id="rId6"/>
    <p:sldId id="388" r:id="rId7"/>
    <p:sldId id="389" r:id="rId8"/>
    <p:sldId id="390" r:id="rId9"/>
    <p:sldId id="384" r:id="rId10"/>
    <p:sldId id="310" r:id="rId11"/>
    <p:sldId id="391" r:id="rId12"/>
    <p:sldId id="323" r:id="rId13"/>
    <p:sldId id="322" r:id="rId14"/>
    <p:sldId id="324" r:id="rId15"/>
    <p:sldId id="355" r:id="rId16"/>
    <p:sldId id="356" r:id="rId17"/>
    <p:sldId id="362" r:id="rId18"/>
    <p:sldId id="357" r:id="rId19"/>
    <p:sldId id="364" r:id="rId20"/>
    <p:sldId id="358" r:id="rId21"/>
    <p:sldId id="359" r:id="rId22"/>
    <p:sldId id="360" r:id="rId23"/>
    <p:sldId id="365" r:id="rId24"/>
    <p:sldId id="361" r:id="rId25"/>
    <p:sldId id="354" r:id="rId26"/>
    <p:sldId id="366" r:id="rId27"/>
    <p:sldId id="367" r:id="rId28"/>
    <p:sldId id="422" r:id="rId29"/>
    <p:sldId id="420" r:id="rId30"/>
    <p:sldId id="423" r:id="rId31"/>
    <p:sldId id="424" r:id="rId32"/>
    <p:sldId id="436" r:id="rId33"/>
    <p:sldId id="427" r:id="rId34"/>
    <p:sldId id="445" r:id="rId35"/>
    <p:sldId id="430" r:id="rId36"/>
    <p:sldId id="446" r:id="rId37"/>
    <p:sldId id="432" r:id="rId38"/>
    <p:sldId id="447" r:id="rId39"/>
    <p:sldId id="260" r:id="rId40"/>
    <p:sldId id="277" r:id="rId41"/>
    <p:sldId id="278" r:id="rId42"/>
    <p:sldId id="289" r:id="rId43"/>
    <p:sldId id="280" r:id="rId44"/>
    <p:sldId id="284" r:id="rId45"/>
    <p:sldId id="448" r:id="rId46"/>
    <p:sldId id="279" r:id="rId47"/>
    <p:sldId id="283" r:id="rId48"/>
    <p:sldId id="288" r:id="rId49"/>
  </p:sldIdLst>
  <p:sldSz cx="9144000" cy="5143500" type="screen16x9"/>
  <p:notesSz cx="7004050" cy="9290050"/>
  <p:defaultTextStyle>
    <a:defPPr>
      <a:defRPr lang="fr-FR"/>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6" userDrawn="1">
          <p15:clr>
            <a:srgbClr val="A4A3A4"/>
          </p15:clr>
        </p15:guide>
        <p15:guide id="2" pos="2206"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2A8ED5-DB9D-834C-2465-C8505F1B974E}" name="Christine Ally" initials="CA" userId="S::allc2403@usherbrooke.ca::f66947ea-57a9-42d9-926d-f8469dca2764"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EFE9"/>
    <a:srgbClr val="B6BAAF"/>
    <a:srgbClr val="805286"/>
    <a:srgbClr val="B45E2F"/>
    <a:srgbClr val="E6E4D8"/>
    <a:srgbClr val="E6EFCE"/>
    <a:srgbClr val="000000"/>
    <a:srgbClr val="149B9C"/>
    <a:srgbClr val="0049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D352E5-FFB5-4B5C-A7B9-F77B15C8C5E4}" v="49" dt="2023-04-27T07:31:24.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92" autoAdjust="0"/>
    <p:restoredTop sz="67660" autoAdjust="0"/>
  </p:normalViewPr>
  <p:slideViewPr>
    <p:cSldViewPr>
      <p:cViewPr varScale="1">
        <p:scale>
          <a:sx n="60" d="100"/>
          <a:sy n="60" d="100"/>
        </p:scale>
        <p:origin x="1656" y="36"/>
      </p:cViewPr>
      <p:guideLst>
        <p:guide orient="horz" pos="1620"/>
        <p:guide pos="2880"/>
      </p:guideLst>
    </p:cSldViewPr>
  </p:slideViewPr>
  <p:outlineViewPr>
    <p:cViewPr>
      <p:scale>
        <a:sx n="50" d="100"/>
        <a:sy n="50" d="100"/>
      </p:scale>
      <p:origin x="0" y="-85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2740" y="36"/>
      </p:cViewPr>
      <p:guideLst>
        <p:guide orient="horz" pos="2926"/>
        <p:guide pos="220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e Latulippe" userId="50dfc027-b598-40b9-84c5-7616ff3ef9d4" providerId="ADAL" clId="{B1D352E5-FFB5-4B5C-A7B9-F77B15C8C5E4}"/>
    <pc:docChg chg="undo custSel addSld delSld modSld sldOrd">
      <pc:chgData name="Lyne Latulippe" userId="50dfc027-b598-40b9-84c5-7616ff3ef9d4" providerId="ADAL" clId="{B1D352E5-FFB5-4B5C-A7B9-F77B15C8C5E4}" dt="2023-04-27T08:05:39.593" v="2287" actId="20577"/>
      <pc:docMkLst>
        <pc:docMk/>
      </pc:docMkLst>
      <pc:sldChg chg="addSp modSp mod">
        <pc:chgData name="Lyne Latulippe" userId="50dfc027-b598-40b9-84c5-7616ff3ef9d4" providerId="ADAL" clId="{B1D352E5-FFB5-4B5C-A7B9-F77B15C8C5E4}" dt="2023-04-27T08:05:39.593" v="2287" actId="20577"/>
        <pc:sldMkLst>
          <pc:docMk/>
          <pc:sldMk cId="2140399037" sldId="260"/>
        </pc:sldMkLst>
        <pc:spChg chg="mod">
          <ac:chgData name="Lyne Latulippe" userId="50dfc027-b598-40b9-84c5-7616ff3ef9d4" providerId="ADAL" clId="{B1D352E5-FFB5-4B5C-A7B9-F77B15C8C5E4}" dt="2023-04-27T08:05:39.593" v="2287" actId="20577"/>
          <ac:spMkLst>
            <pc:docMk/>
            <pc:sldMk cId="2140399037" sldId="260"/>
            <ac:spMk id="3" creationId="{FDA60FF6-4C35-4A33-B3AE-9451CDD734AF}"/>
          </ac:spMkLst>
        </pc:spChg>
        <pc:spChg chg="add mod">
          <ac:chgData name="Lyne Latulippe" userId="50dfc027-b598-40b9-84c5-7616ff3ef9d4" providerId="ADAL" clId="{B1D352E5-FFB5-4B5C-A7B9-F77B15C8C5E4}" dt="2023-04-24T17:33:58.640" v="597"/>
          <ac:spMkLst>
            <pc:docMk/>
            <pc:sldMk cId="2140399037" sldId="260"/>
            <ac:spMk id="4" creationId="{F65087D2-870F-F536-5D79-8F140DB9E130}"/>
          </ac:spMkLst>
        </pc:spChg>
      </pc:sldChg>
      <pc:sldChg chg="del">
        <pc:chgData name="Lyne Latulippe" userId="50dfc027-b598-40b9-84c5-7616ff3ef9d4" providerId="ADAL" clId="{B1D352E5-FFB5-4B5C-A7B9-F77B15C8C5E4}" dt="2023-04-20T18:51:57.357" v="0" actId="47"/>
        <pc:sldMkLst>
          <pc:docMk/>
          <pc:sldMk cId="954340020" sldId="277"/>
        </pc:sldMkLst>
      </pc:sldChg>
      <pc:sldChg chg="addSp modSp mod">
        <pc:chgData name="Lyne Latulippe" userId="50dfc027-b598-40b9-84c5-7616ff3ef9d4" providerId="ADAL" clId="{B1D352E5-FFB5-4B5C-A7B9-F77B15C8C5E4}" dt="2023-04-24T17:38:26.358" v="722" actId="20577"/>
        <pc:sldMkLst>
          <pc:docMk/>
          <pc:sldMk cId="2848793286" sldId="277"/>
        </pc:sldMkLst>
        <pc:spChg chg="mod">
          <ac:chgData name="Lyne Latulippe" userId="50dfc027-b598-40b9-84c5-7616ff3ef9d4" providerId="ADAL" clId="{B1D352E5-FFB5-4B5C-A7B9-F77B15C8C5E4}" dt="2023-04-24T17:38:26.358" v="722" actId="20577"/>
          <ac:spMkLst>
            <pc:docMk/>
            <pc:sldMk cId="2848793286" sldId="277"/>
            <ac:spMk id="2" creationId="{00000000-0000-0000-0000-000000000000}"/>
          </ac:spMkLst>
        </pc:spChg>
        <pc:spChg chg="add mod">
          <ac:chgData name="Lyne Latulippe" userId="50dfc027-b598-40b9-84c5-7616ff3ef9d4" providerId="ADAL" clId="{B1D352E5-FFB5-4B5C-A7B9-F77B15C8C5E4}" dt="2023-04-24T17:34:02.167" v="598"/>
          <ac:spMkLst>
            <pc:docMk/>
            <pc:sldMk cId="2848793286" sldId="277"/>
            <ac:spMk id="3" creationId="{66E223A3-5DB6-06F3-7D7B-5180FE24E239}"/>
          </ac:spMkLst>
        </pc:spChg>
        <pc:graphicFrameChg chg="modGraphic">
          <ac:chgData name="Lyne Latulippe" userId="50dfc027-b598-40b9-84c5-7616ff3ef9d4" providerId="ADAL" clId="{B1D352E5-FFB5-4B5C-A7B9-F77B15C8C5E4}" dt="2023-04-24T17:38:17.212" v="718" actId="207"/>
          <ac:graphicFrameMkLst>
            <pc:docMk/>
            <pc:sldMk cId="2848793286" sldId="277"/>
            <ac:graphicFrameMk id="6" creationId="{00000000-0000-0000-0000-000000000000}"/>
          </ac:graphicFrameMkLst>
        </pc:graphicFrameChg>
      </pc:sldChg>
      <pc:sldChg chg="addSp modSp mod">
        <pc:chgData name="Lyne Latulippe" userId="50dfc027-b598-40b9-84c5-7616ff3ef9d4" providerId="ADAL" clId="{B1D352E5-FFB5-4B5C-A7B9-F77B15C8C5E4}" dt="2023-04-27T07:48:47.635" v="2003" actId="20577"/>
        <pc:sldMkLst>
          <pc:docMk/>
          <pc:sldMk cId="2265128760" sldId="278"/>
        </pc:sldMkLst>
        <pc:spChg chg="mod">
          <ac:chgData name="Lyne Latulippe" userId="50dfc027-b598-40b9-84c5-7616ff3ef9d4" providerId="ADAL" clId="{B1D352E5-FFB5-4B5C-A7B9-F77B15C8C5E4}" dt="2023-04-24T17:38:48.934" v="725" actId="20577"/>
          <ac:spMkLst>
            <pc:docMk/>
            <pc:sldMk cId="2265128760" sldId="278"/>
            <ac:spMk id="2" creationId="{111D1FE4-7D39-406E-97C6-00BA395E3315}"/>
          </ac:spMkLst>
        </pc:spChg>
        <pc:spChg chg="mod">
          <ac:chgData name="Lyne Latulippe" userId="50dfc027-b598-40b9-84c5-7616ff3ef9d4" providerId="ADAL" clId="{B1D352E5-FFB5-4B5C-A7B9-F77B15C8C5E4}" dt="2023-04-27T07:48:47.635" v="2003" actId="20577"/>
          <ac:spMkLst>
            <pc:docMk/>
            <pc:sldMk cId="2265128760" sldId="278"/>
            <ac:spMk id="3" creationId="{FDA60FF6-4C35-4A33-B3AE-9451CDD734AF}"/>
          </ac:spMkLst>
        </pc:spChg>
        <pc:spChg chg="add mod">
          <ac:chgData name="Lyne Latulippe" userId="50dfc027-b598-40b9-84c5-7616ff3ef9d4" providerId="ADAL" clId="{B1D352E5-FFB5-4B5C-A7B9-F77B15C8C5E4}" dt="2023-04-24T17:34:06.169" v="599"/>
          <ac:spMkLst>
            <pc:docMk/>
            <pc:sldMk cId="2265128760" sldId="278"/>
            <ac:spMk id="4" creationId="{F65ACBDE-603D-951D-20BA-466344906A2A}"/>
          </ac:spMkLst>
        </pc:spChg>
      </pc:sldChg>
      <pc:sldChg chg="addSp modSp mod">
        <pc:chgData name="Lyne Latulippe" userId="50dfc027-b598-40b9-84c5-7616ff3ef9d4" providerId="ADAL" clId="{B1D352E5-FFB5-4B5C-A7B9-F77B15C8C5E4}" dt="2023-04-24T17:44:42.678" v="875" actId="20577"/>
        <pc:sldMkLst>
          <pc:docMk/>
          <pc:sldMk cId="4125954541" sldId="279"/>
        </pc:sldMkLst>
        <pc:spChg chg="mod">
          <ac:chgData name="Lyne Latulippe" userId="50dfc027-b598-40b9-84c5-7616ff3ef9d4" providerId="ADAL" clId="{B1D352E5-FFB5-4B5C-A7B9-F77B15C8C5E4}" dt="2023-04-24T17:44:42.678" v="875" actId="20577"/>
          <ac:spMkLst>
            <pc:docMk/>
            <pc:sldMk cId="4125954541" sldId="279"/>
            <ac:spMk id="2" creationId="{00000000-0000-0000-0000-000000000000}"/>
          </ac:spMkLst>
        </pc:spChg>
        <pc:spChg chg="mod">
          <ac:chgData name="Lyne Latulippe" userId="50dfc027-b598-40b9-84c5-7616ff3ef9d4" providerId="ADAL" clId="{B1D352E5-FFB5-4B5C-A7B9-F77B15C8C5E4}" dt="2023-04-24T17:35:18.534" v="608" actId="1076"/>
          <ac:spMkLst>
            <pc:docMk/>
            <pc:sldMk cId="4125954541" sldId="279"/>
            <ac:spMk id="3" creationId="{00000000-0000-0000-0000-000000000000}"/>
          </ac:spMkLst>
        </pc:spChg>
        <pc:spChg chg="add mod">
          <ac:chgData name="Lyne Latulippe" userId="50dfc027-b598-40b9-84c5-7616ff3ef9d4" providerId="ADAL" clId="{B1D352E5-FFB5-4B5C-A7B9-F77B15C8C5E4}" dt="2023-04-24T17:34:34.321" v="605"/>
          <ac:spMkLst>
            <pc:docMk/>
            <pc:sldMk cId="4125954541" sldId="279"/>
            <ac:spMk id="4" creationId="{00CB4E6C-C890-9F30-2B1E-241D3E693F08}"/>
          </ac:spMkLst>
        </pc:spChg>
      </pc:sldChg>
      <pc:sldChg chg="addSp modSp mod">
        <pc:chgData name="Lyne Latulippe" userId="50dfc027-b598-40b9-84c5-7616ff3ef9d4" providerId="ADAL" clId="{B1D352E5-FFB5-4B5C-A7B9-F77B15C8C5E4}" dt="2023-04-24T17:42:32.898" v="851" actId="6549"/>
        <pc:sldMkLst>
          <pc:docMk/>
          <pc:sldMk cId="151556537" sldId="280"/>
        </pc:sldMkLst>
        <pc:spChg chg="mod">
          <ac:chgData name="Lyne Latulippe" userId="50dfc027-b598-40b9-84c5-7616ff3ef9d4" providerId="ADAL" clId="{B1D352E5-FFB5-4B5C-A7B9-F77B15C8C5E4}" dt="2023-04-24T17:40:17.981" v="795" actId="20577"/>
          <ac:spMkLst>
            <pc:docMk/>
            <pc:sldMk cId="151556537" sldId="280"/>
            <ac:spMk id="2" creationId="{00000000-0000-0000-0000-000000000000}"/>
          </ac:spMkLst>
        </pc:spChg>
        <pc:spChg chg="mod">
          <ac:chgData name="Lyne Latulippe" userId="50dfc027-b598-40b9-84c5-7616ff3ef9d4" providerId="ADAL" clId="{B1D352E5-FFB5-4B5C-A7B9-F77B15C8C5E4}" dt="2023-04-24T17:42:32.898" v="851" actId="6549"/>
          <ac:spMkLst>
            <pc:docMk/>
            <pc:sldMk cId="151556537" sldId="280"/>
            <ac:spMk id="3" creationId="{00000000-0000-0000-0000-000000000000}"/>
          </ac:spMkLst>
        </pc:spChg>
        <pc:spChg chg="add mod">
          <ac:chgData name="Lyne Latulippe" userId="50dfc027-b598-40b9-84c5-7616ff3ef9d4" providerId="ADAL" clId="{B1D352E5-FFB5-4B5C-A7B9-F77B15C8C5E4}" dt="2023-04-24T17:34:17.439" v="601"/>
          <ac:spMkLst>
            <pc:docMk/>
            <pc:sldMk cId="151556537" sldId="280"/>
            <ac:spMk id="4" creationId="{1059D759-8DD3-0BB8-F4BE-0CE5003D8187}"/>
          </ac:spMkLst>
        </pc:spChg>
      </pc:sldChg>
      <pc:sldChg chg="addSp modSp del mod">
        <pc:chgData name="Lyne Latulippe" userId="50dfc027-b598-40b9-84c5-7616ff3ef9d4" providerId="ADAL" clId="{B1D352E5-FFB5-4B5C-A7B9-F77B15C8C5E4}" dt="2023-04-24T17:43:25.458" v="861" actId="47"/>
        <pc:sldMkLst>
          <pc:docMk/>
          <pc:sldMk cId="3464515235" sldId="282"/>
        </pc:sldMkLst>
        <pc:spChg chg="mod">
          <ac:chgData name="Lyne Latulippe" userId="50dfc027-b598-40b9-84c5-7616ff3ef9d4" providerId="ADAL" clId="{B1D352E5-FFB5-4B5C-A7B9-F77B15C8C5E4}" dt="2023-04-24T17:42:49.009" v="855" actId="20577"/>
          <ac:spMkLst>
            <pc:docMk/>
            <pc:sldMk cId="3464515235" sldId="282"/>
            <ac:spMk id="2" creationId="{00000000-0000-0000-0000-000000000000}"/>
          </ac:spMkLst>
        </pc:spChg>
        <pc:spChg chg="mod">
          <ac:chgData name="Lyne Latulippe" userId="50dfc027-b598-40b9-84c5-7616ff3ef9d4" providerId="ADAL" clId="{B1D352E5-FFB5-4B5C-A7B9-F77B15C8C5E4}" dt="2023-04-24T17:43:22.380" v="860" actId="6549"/>
          <ac:spMkLst>
            <pc:docMk/>
            <pc:sldMk cId="3464515235" sldId="282"/>
            <ac:spMk id="3" creationId="{00000000-0000-0000-0000-000000000000}"/>
          </ac:spMkLst>
        </pc:spChg>
        <pc:spChg chg="add mod">
          <ac:chgData name="Lyne Latulippe" userId="50dfc027-b598-40b9-84c5-7616ff3ef9d4" providerId="ADAL" clId="{B1D352E5-FFB5-4B5C-A7B9-F77B15C8C5E4}" dt="2023-04-24T17:34:20.826" v="602"/>
          <ac:spMkLst>
            <pc:docMk/>
            <pc:sldMk cId="3464515235" sldId="282"/>
            <ac:spMk id="4" creationId="{A9551C57-521B-566D-0873-80D060EE9C40}"/>
          </ac:spMkLst>
        </pc:spChg>
      </pc:sldChg>
      <pc:sldChg chg="addSp modSp mod">
        <pc:chgData name="Lyne Latulippe" userId="50dfc027-b598-40b9-84c5-7616ff3ef9d4" providerId="ADAL" clId="{B1D352E5-FFB5-4B5C-A7B9-F77B15C8C5E4}" dt="2023-04-24T17:45:23.042" v="878" actId="20577"/>
        <pc:sldMkLst>
          <pc:docMk/>
          <pc:sldMk cId="2399683815" sldId="283"/>
        </pc:sldMkLst>
        <pc:spChg chg="mod">
          <ac:chgData name="Lyne Latulippe" userId="50dfc027-b598-40b9-84c5-7616ff3ef9d4" providerId="ADAL" clId="{B1D352E5-FFB5-4B5C-A7B9-F77B15C8C5E4}" dt="2023-04-24T17:45:23.042" v="878" actId="20577"/>
          <ac:spMkLst>
            <pc:docMk/>
            <pc:sldMk cId="2399683815" sldId="283"/>
            <ac:spMk id="2" creationId="{00000000-0000-0000-0000-000000000000}"/>
          </ac:spMkLst>
        </pc:spChg>
        <pc:spChg chg="add mod">
          <ac:chgData name="Lyne Latulippe" userId="50dfc027-b598-40b9-84c5-7616ff3ef9d4" providerId="ADAL" clId="{B1D352E5-FFB5-4B5C-A7B9-F77B15C8C5E4}" dt="2023-04-24T17:34:37.283" v="606"/>
          <ac:spMkLst>
            <pc:docMk/>
            <pc:sldMk cId="2399683815" sldId="283"/>
            <ac:spMk id="4" creationId="{B4CD2710-8EEA-3EA5-C90E-40D4FCE4978E}"/>
          </ac:spMkLst>
        </pc:spChg>
      </pc:sldChg>
      <pc:sldChg chg="addSp modSp mod">
        <pc:chgData name="Lyne Latulippe" userId="50dfc027-b598-40b9-84c5-7616ff3ef9d4" providerId="ADAL" clId="{B1D352E5-FFB5-4B5C-A7B9-F77B15C8C5E4}" dt="2023-04-24T17:43:42.924" v="868" actId="20577"/>
        <pc:sldMkLst>
          <pc:docMk/>
          <pc:sldMk cId="30682711" sldId="284"/>
        </pc:sldMkLst>
        <pc:spChg chg="mod">
          <ac:chgData name="Lyne Latulippe" userId="50dfc027-b598-40b9-84c5-7616ff3ef9d4" providerId="ADAL" clId="{B1D352E5-FFB5-4B5C-A7B9-F77B15C8C5E4}" dt="2023-04-24T17:43:30.290" v="865" actId="20577"/>
          <ac:spMkLst>
            <pc:docMk/>
            <pc:sldMk cId="30682711" sldId="284"/>
            <ac:spMk id="2" creationId="{00000000-0000-0000-0000-000000000000}"/>
          </ac:spMkLst>
        </pc:spChg>
        <pc:spChg chg="mod">
          <ac:chgData name="Lyne Latulippe" userId="50dfc027-b598-40b9-84c5-7616ff3ef9d4" providerId="ADAL" clId="{B1D352E5-FFB5-4B5C-A7B9-F77B15C8C5E4}" dt="2023-04-24T17:43:42.924" v="868" actId="20577"/>
          <ac:spMkLst>
            <pc:docMk/>
            <pc:sldMk cId="30682711" sldId="284"/>
            <ac:spMk id="3" creationId="{00000000-0000-0000-0000-000000000000}"/>
          </ac:spMkLst>
        </pc:spChg>
        <pc:spChg chg="add mod">
          <ac:chgData name="Lyne Latulippe" userId="50dfc027-b598-40b9-84c5-7616ff3ef9d4" providerId="ADAL" clId="{B1D352E5-FFB5-4B5C-A7B9-F77B15C8C5E4}" dt="2023-04-24T17:34:23.932" v="603"/>
          <ac:spMkLst>
            <pc:docMk/>
            <pc:sldMk cId="30682711" sldId="284"/>
            <ac:spMk id="4" creationId="{D69A2859-7897-5D8A-1101-E690F346CFA6}"/>
          </ac:spMkLst>
        </pc:spChg>
      </pc:sldChg>
      <pc:sldChg chg="modSp mod">
        <pc:chgData name="Lyne Latulippe" userId="50dfc027-b598-40b9-84c5-7616ff3ef9d4" providerId="ADAL" clId="{B1D352E5-FFB5-4B5C-A7B9-F77B15C8C5E4}" dt="2023-04-20T18:52:56.689" v="56" actId="20577"/>
        <pc:sldMkLst>
          <pc:docMk/>
          <pc:sldMk cId="1376683672" sldId="286"/>
        </pc:sldMkLst>
        <pc:spChg chg="mod">
          <ac:chgData name="Lyne Latulippe" userId="50dfc027-b598-40b9-84c5-7616ff3ef9d4" providerId="ADAL" clId="{B1D352E5-FFB5-4B5C-A7B9-F77B15C8C5E4}" dt="2023-04-20T18:52:56.689" v="56" actId="20577"/>
          <ac:spMkLst>
            <pc:docMk/>
            <pc:sldMk cId="1376683672" sldId="286"/>
            <ac:spMk id="6" creationId="{BEE805A5-135A-4757-BFDF-397DA89D08FA}"/>
          </ac:spMkLst>
        </pc:spChg>
      </pc:sldChg>
      <pc:sldChg chg="addSp modSp">
        <pc:chgData name="Lyne Latulippe" userId="50dfc027-b598-40b9-84c5-7616ff3ef9d4" providerId="ADAL" clId="{B1D352E5-FFB5-4B5C-A7B9-F77B15C8C5E4}" dt="2023-04-24T17:34:40.281" v="607"/>
        <pc:sldMkLst>
          <pc:docMk/>
          <pc:sldMk cId="345669416" sldId="288"/>
        </pc:sldMkLst>
        <pc:spChg chg="add mod">
          <ac:chgData name="Lyne Latulippe" userId="50dfc027-b598-40b9-84c5-7616ff3ef9d4" providerId="ADAL" clId="{B1D352E5-FFB5-4B5C-A7B9-F77B15C8C5E4}" dt="2023-04-24T17:34:40.281" v="607"/>
          <ac:spMkLst>
            <pc:docMk/>
            <pc:sldMk cId="345669416" sldId="288"/>
            <ac:spMk id="4" creationId="{00C5D353-0D04-6F1F-9AF9-2AABE02C5595}"/>
          </ac:spMkLst>
        </pc:spChg>
      </pc:sldChg>
      <pc:sldChg chg="del">
        <pc:chgData name="Lyne Latulippe" userId="50dfc027-b598-40b9-84c5-7616ff3ef9d4" providerId="ADAL" clId="{B1D352E5-FFB5-4B5C-A7B9-F77B15C8C5E4}" dt="2023-04-20T18:51:58.176" v="2" actId="47"/>
        <pc:sldMkLst>
          <pc:docMk/>
          <pc:sldMk cId="1855255457" sldId="288"/>
        </pc:sldMkLst>
      </pc:sldChg>
      <pc:sldChg chg="addSp modSp mod">
        <pc:chgData name="Lyne Latulippe" userId="50dfc027-b598-40b9-84c5-7616ff3ef9d4" providerId="ADAL" clId="{B1D352E5-FFB5-4B5C-A7B9-F77B15C8C5E4}" dt="2023-04-24T17:40:03.448" v="794" actId="20577"/>
        <pc:sldMkLst>
          <pc:docMk/>
          <pc:sldMk cId="2904320466" sldId="289"/>
        </pc:sldMkLst>
        <pc:spChg chg="mod">
          <ac:chgData name="Lyne Latulippe" userId="50dfc027-b598-40b9-84c5-7616ff3ef9d4" providerId="ADAL" clId="{B1D352E5-FFB5-4B5C-A7B9-F77B15C8C5E4}" dt="2023-04-24T17:38:56.897" v="726" actId="6549"/>
          <ac:spMkLst>
            <pc:docMk/>
            <pc:sldMk cId="2904320466" sldId="289"/>
            <ac:spMk id="2" creationId="{00000000-0000-0000-0000-000000000000}"/>
          </ac:spMkLst>
        </pc:spChg>
        <pc:spChg chg="mod">
          <ac:chgData name="Lyne Latulippe" userId="50dfc027-b598-40b9-84c5-7616ff3ef9d4" providerId="ADAL" clId="{B1D352E5-FFB5-4B5C-A7B9-F77B15C8C5E4}" dt="2023-04-24T17:40:03.448" v="794" actId="20577"/>
          <ac:spMkLst>
            <pc:docMk/>
            <pc:sldMk cId="2904320466" sldId="289"/>
            <ac:spMk id="3" creationId="{00000000-0000-0000-0000-000000000000}"/>
          </ac:spMkLst>
        </pc:spChg>
        <pc:spChg chg="add mod">
          <ac:chgData name="Lyne Latulippe" userId="50dfc027-b598-40b9-84c5-7616ff3ef9d4" providerId="ADAL" clId="{B1D352E5-FFB5-4B5C-A7B9-F77B15C8C5E4}" dt="2023-04-24T17:34:13.345" v="600"/>
          <ac:spMkLst>
            <pc:docMk/>
            <pc:sldMk cId="2904320466" sldId="289"/>
            <ac:spMk id="4" creationId="{F119D5A1-A9D4-D559-E965-D0163C2704D6}"/>
          </ac:spMkLst>
        </pc:spChg>
      </pc:sldChg>
      <pc:sldChg chg="del">
        <pc:chgData name="Lyne Latulippe" userId="50dfc027-b598-40b9-84c5-7616ff3ef9d4" providerId="ADAL" clId="{B1D352E5-FFB5-4B5C-A7B9-F77B15C8C5E4}" dt="2023-04-20T18:51:57.774" v="1" actId="47"/>
        <pc:sldMkLst>
          <pc:docMk/>
          <pc:sldMk cId="3273964342" sldId="291"/>
        </pc:sldMkLst>
      </pc:sldChg>
      <pc:sldChg chg="del">
        <pc:chgData name="Lyne Latulippe" userId="50dfc027-b598-40b9-84c5-7616ff3ef9d4" providerId="ADAL" clId="{B1D352E5-FFB5-4B5C-A7B9-F77B15C8C5E4}" dt="2023-04-20T18:51:58.692" v="3" actId="47"/>
        <pc:sldMkLst>
          <pc:docMk/>
          <pc:sldMk cId="221299941" sldId="292"/>
        </pc:sldMkLst>
      </pc:sldChg>
      <pc:sldChg chg="del">
        <pc:chgData name="Lyne Latulippe" userId="50dfc027-b598-40b9-84c5-7616ff3ef9d4" providerId="ADAL" clId="{B1D352E5-FFB5-4B5C-A7B9-F77B15C8C5E4}" dt="2023-04-20T18:52:35.607" v="40" actId="47"/>
        <pc:sldMkLst>
          <pc:docMk/>
          <pc:sldMk cId="1146993328" sldId="310"/>
        </pc:sldMkLst>
      </pc:sldChg>
      <pc:sldChg chg="del">
        <pc:chgData name="Lyne Latulippe" userId="50dfc027-b598-40b9-84c5-7616ff3ef9d4" providerId="ADAL" clId="{B1D352E5-FFB5-4B5C-A7B9-F77B15C8C5E4}" dt="2023-04-20T18:52:31.159" v="24" actId="47"/>
        <pc:sldMkLst>
          <pc:docMk/>
          <pc:sldMk cId="4069259657" sldId="314"/>
        </pc:sldMkLst>
      </pc:sldChg>
      <pc:sldChg chg="add del">
        <pc:chgData name="Lyne Latulippe" userId="50dfc027-b598-40b9-84c5-7616ff3ef9d4" providerId="ADAL" clId="{B1D352E5-FFB5-4B5C-A7B9-F77B15C8C5E4}" dt="2023-04-20T18:52:47.940" v="54" actId="47"/>
        <pc:sldMkLst>
          <pc:docMk/>
          <pc:sldMk cId="1285551801" sldId="322"/>
        </pc:sldMkLst>
      </pc:sldChg>
      <pc:sldChg chg="modSp del mod">
        <pc:chgData name="Lyne Latulippe" userId="50dfc027-b598-40b9-84c5-7616ff3ef9d4" providerId="ADAL" clId="{B1D352E5-FFB5-4B5C-A7B9-F77B15C8C5E4}" dt="2023-04-27T07:21:54.342" v="1696" actId="20577"/>
        <pc:sldMkLst>
          <pc:docMk/>
          <pc:sldMk cId="1906705634" sldId="323"/>
        </pc:sldMkLst>
        <pc:spChg chg="mod">
          <ac:chgData name="Lyne Latulippe" userId="50dfc027-b598-40b9-84c5-7616ff3ef9d4" providerId="ADAL" clId="{B1D352E5-FFB5-4B5C-A7B9-F77B15C8C5E4}" dt="2023-04-27T07:21:54.342" v="1696" actId="20577"/>
          <ac:spMkLst>
            <pc:docMk/>
            <pc:sldMk cId="1906705634" sldId="323"/>
            <ac:spMk id="3" creationId="{BA2B9DB9-1E3B-FFF9-B833-CFA241272963}"/>
          </ac:spMkLst>
        </pc:spChg>
      </pc:sldChg>
      <pc:sldChg chg="addSp modSp mod">
        <pc:chgData name="Lyne Latulippe" userId="50dfc027-b598-40b9-84c5-7616ff3ef9d4" providerId="ADAL" clId="{B1D352E5-FFB5-4B5C-A7B9-F77B15C8C5E4}" dt="2023-04-27T07:31:34.808" v="1860" actId="20577"/>
        <pc:sldMkLst>
          <pc:docMk/>
          <pc:sldMk cId="3737130144" sldId="324"/>
        </pc:sldMkLst>
        <pc:spChg chg="mod">
          <ac:chgData name="Lyne Latulippe" userId="50dfc027-b598-40b9-84c5-7616ff3ef9d4" providerId="ADAL" clId="{B1D352E5-FFB5-4B5C-A7B9-F77B15C8C5E4}" dt="2023-04-27T07:31:00.053" v="1822" actId="20577"/>
          <ac:spMkLst>
            <pc:docMk/>
            <pc:sldMk cId="3737130144" sldId="324"/>
            <ac:spMk id="2" creationId="{2E1897DF-00A5-DBE4-C35B-F322F13E33A7}"/>
          </ac:spMkLst>
        </pc:spChg>
        <pc:spChg chg="mod">
          <ac:chgData name="Lyne Latulippe" userId="50dfc027-b598-40b9-84c5-7616ff3ef9d4" providerId="ADAL" clId="{B1D352E5-FFB5-4B5C-A7B9-F77B15C8C5E4}" dt="2023-04-27T07:31:34.808" v="1860" actId="20577"/>
          <ac:spMkLst>
            <pc:docMk/>
            <pc:sldMk cId="3737130144" sldId="324"/>
            <ac:spMk id="3" creationId="{C47C0455-CBEC-2AE0-CBC0-8C19832BFC62}"/>
          </ac:spMkLst>
        </pc:spChg>
        <pc:spChg chg="add mod">
          <ac:chgData name="Lyne Latulippe" userId="50dfc027-b598-40b9-84c5-7616ff3ef9d4" providerId="ADAL" clId="{B1D352E5-FFB5-4B5C-A7B9-F77B15C8C5E4}" dt="2023-04-24T17:45:51.248" v="879"/>
          <ac:spMkLst>
            <pc:docMk/>
            <pc:sldMk cId="3737130144" sldId="324"/>
            <ac:spMk id="4" creationId="{20EF027C-1D89-BE39-4680-C654E910733A}"/>
          </ac:spMkLst>
        </pc:spChg>
      </pc:sldChg>
      <pc:sldChg chg="del">
        <pc:chgData name="Lyne Latulippe" userId="50dfc027-b598-40b9-84c5-7616ff3ef9d4" providerId="ADAL" clId="{B1D352E5-FFB5-4B5C-A7B9-F77B15C8C5E4}" dt="2023-04-20T18:52:03.625" v="4" actId="47"/>
        <pc:sldMkLst>
          <pc:docMk/>
          <pc:sldMk cId="3216757841" sldId="325"/>
        </pc:sldMkLst>
      </pc:sldChg>
      <pc:sldChg chg="del">
        <pc:chgData name="Lyne Latulippe" userId="50dfc027-b598-40b9-84c5-7616ff3ef9d4" providerId="ADAL" clId="{B1D352E5-FFB5-4B5C-A7B9-F77B15C8C5E4}" dt="2023-04-20T18:52:30.003" v="19" actId="47"/>
        <pc:sldMkLst>
          <pc:docMk/>
          <pc:sldMk cId="2112022484" sldId="328"/>
        </pc:sldMkLst>
      </pc:sldChg>
      <pc:sldChg chg="del">
        <pc:chgData name="Lyne Latulippe" userId="50dfc027-b598-40b9-84c5-7616ff3ef9d4" providerId="ADAL" clId="{B1D352E5-FFB5-4B5C-A7B9-F77B15C8C5E4}" dt="2023-04-20T18:52:32.215" v="29" actId="47"/>
        <pc:sldMkLst>
          <pc:docMk/>
          <pc:sldMk cId="1143978122" sldId="329"/>
        </pc:sldMkLst>
      </pc:sldChg>
      <pc:sldChg chg="del">
        <pc:chgData name="Lyne Latulippe" userId="50dfc027-b598-40b9-84c5-7616ff3ef9d4" providerId="ADAL" clId="{B1D352E5-FFB5-4B5C-A7B9-F77B15C8C5E4}" dt="2023-04-20T18:52:05.197" v="5" actId="47"/>
        <pc:sldMkLst>
          <pc:docMk/>
          <pc:sldMk cId="392036189" sldId="353"/>
        </pc:sldMkLst>
      </pc:sldChg>
      <pc:sldChg chg="modSp add del mod">
        <pc:chgData name="Lyne Latulippe" userId="50dfc027-b598-40b9-84c5-7616ff3ef9d4" providerId="ADAL" clId="{B1D352E5-FFB5-4B5C-A7B9-F77B15C8C5E4}" dt="2023-04-27T07:51:50.382" v="2060" actId="20577"/>
        <pc:sldMkLst>
          <pc:docMk/>
          <pc:sldMk cId="2381182724" sldId="354"/>
        </pc:sldMkLst>
        <pc:spChg chg="mod">
          <ac:chgData name="Lyne Latulippe" userId="50dfc027-b598-40b9-84c5-7616ff3ef9d4" providerId="ADAL" clId="{B1D352E5-FFB5-4B5C-A7B9-F77B15C8C5E4}" dt="2023-04-27T07:51:50.382" v="2060" actId="20577"/>
          <ac:spMkLst>
            <pc:docMk/>
            <pc:sldMk cId="2381182724" sldId="354"/>
            <ac:spMk id="2" creationId="{133EBB39-A3BE-0445-FCF5-73E360676777}"/>
          </ac:spMkLst>
        </pc:spChg>
        <pc:spChg chg="mod">
          <ac:chgData name="Lyne Latulippe" userId="50dfc027-b598-40b9-84c5-7616ff3ef9d4" providerId="ADAL" clId="{B1D352E5-FFB5-4B5C-A7B9-F77B15C8C5E4}" dt="2023-04-24T17:25:26.468" v="536" actId="20577"/>
          <ac:spMkLst>
            <pc:docMk/>
            <pc:sldMk cId="2381182724" sldId="354"/>
            <ac:spMk id="3" creationId="{95D5F954-FFD8-864A-2200-0D096F0D0132}"/>
          </ac:spMkLst>
        </pc:spChg>
      </pc:sldChg>
      <pc:sldChg chg="modSp add del mod">
        <pc:chgData name="Lyne Latulippe" userId="50dfc027-b598-40b9-84c5-7616ff3ef9d4" providerId="ADAL" clId="{B1D352E5-FFB5-4B5C-A7B9-F77B15C8C5E4}" dt="2023-04-24T17:48:50.219" v="1204" actId="20577"/>
        <pc:sldMkLst>
          <pc:docMk/>
          <pc:sldMk cId="3776043247" sldId="355"/>
        </pc:sldMkLst>
        <pc:spChg chg="mod">
          <ac:chgData name="Lyne Latulippe" userId="50dfc027-b598-40b9-84c5-7616ff3ef9d4" providerId="ADAL" clId="{B1D352E5-FFB5-4B5C-A7B9-F77B15C8C5E4}" dt="2023-04-24T17:48:50.219" v="1204" actId="20577"/>
          <ac:spMkLst>
            <pc:docMk/>
            <pc:sldMk cId="3776043247" sldId="355"/>
            <ac:spMk id="2" creationId="{29D8BBC1-59AE-ACE2-1577-20E7EAFD8623}"/>
          </ac:spMkLst>
        </pc:spChg>
      </pc:sldChg>
      <pc:sldChg chg="modSp mod">
        <pc:chgData name="Lyne Latulippe" userId="50dfc027-b598-40b9-84c5-7616ff3ef9d4" providerId="ADAL" clId="{B1D352E5-FFB5-4B5C-A7B9-F77B15C8C5E4}" dt="2023-04-24T17:52:06.296" v="1365" actId="20577"/>
        <pc:sldMkLst>
          <pc:docMk/>
          <pc:sldMk cId="484672312" sldId="356"/>
        </pc:sldMkLst>
        <pc:spChg chg="mod">
          <ac:chgData name="Lyne Latulippe" userId="50dfc027-b598-40b9-84c5-7616ff3ef9d4" providerId="ADAL" clId="{B1D352E5-FFB5-4B5C-A7B9-F77B15C8C5E4}" dt="2023-04-24T17:52:06.296" v="1365" actId="20577"/>
          <ac:spMkLst>
            <pc:docMk/>
            <pc:sldMk cId="484672312" sldId="356"/>
            <ac:spMk id="2" creationId="{FFFA040E-C5DC-AAA5-2B72-FE9FF513D724}"/>
          </ac:spMkLst>
        </pc:spChg>
      </pc:sldChg>
      <pc:sldChg chg="modSp mod">
        <pc:chgData name="Lyne Latulippe" userId="50dfc027-b598-40b9-84c5-7616ff3ef9d4" providerId="ADAL" clId="{B1D352E5-FFB5-4B5C-A7B9-F77B15C8C5E4}" dt="2023-04-24T17:52:27.164" v="1421" actId="20577"/>
        <pc:sldMkLst>
          <pc:docMk/>
          <pc:sldMk cId="89642893" sldId="357"/>
        </pc:sldMkLst>
        <pc:spChg chg="mod">
          <ac:chgData name="Lyne Latulippe" userId="50dfc027-b598-40b9-84c5-7616ff3ef9d4" providerId="ADAL" clId="{B1D352E5-FFB5-4B5C-A7B9-F77B15C8C5E4}" dt="2023-04-24T17:52:27.164" v="1421" actId="20577"/>
          <ac:spMkLst>
            <pc:docMk/>
            <pc:sldMk cId="89642893" sldId="357"/>
            <ac:spMk id="2" creationId="{995A16CE-E2FD-9F34-0A2D-97D9BB9F2412}"/>
          </ac:spMkLst>
        </pc:spChg>
        <pc:spChg chg="mod">
          <ac:chgData name="Lyne Latulippe" userId="50dfc027-b598-40b9-84c5-7616ff3ef9d4" providerId="ADAL" clId="{B1D352E5-FFB5-4B5C-A7B9-F77B15C8C5E4}" dt="2023-04-24T17:18:04.794" v="452" actId="20577"/>
          <ac:spMkLst>
            <pc:docMk/>
            <pc:sldMk cId="89642893" sldId="357"/>
            <ac:spMk id="3" creationId="{C6CDF935-91BA-B3D1-46B6-59EB03FC1D0E}"/>
          </ac:spMkLst>
        </pc:spChg>
      </pc:sldChg>
      <pc:sldChg chg="modSp mod">
        <pc:chgData name="Lyne Latulippe" userId="50dfc027-b598-40b9-84c5-7616ff3ef9d4" providerId="ADAL" clId="{B1D352E5-FFB5-4B5C-A7B9-F77B15C8C5E4}" dt="2023-04-27T07:51:17.005" v="2015" actId="20577"/>
        <pc:sldMkLst>
          <pc:docMk/>
          <pc:sldMk cId="1207026115" sldId="358"/>
        </pc:sldMkLst>
        <pc:spChg chg="mod">
          <ac:chgData name="Lyne Latulippe" userId="50dfc027-b598-40b9-84c5-7616ff3ef9d4" providerId="ADAL" clId="{B1D352E5-FFB5-4B5C-A7B9-F77B15C8C5E4}" dt="2023-04-27T07:51:17.005" v="2015" actId="20577"/>
          <ac:spMkLst>
            <pc:docMk/>
            <pc:sldMk cId="1207026115" sldId="358"/>
            <ac:spMk id="2" creationId="{5DBE131E-59B1-51CA-6550-7CBAD023D23D}"/>
          </ac:spMkLst>
        </pc:spChg>
        <pc:spChg chg="mod">
          <ac:chgData name="Lyne Latulippe" userId="50dfc027-b598-40b9-84c5-7616ff3ef9d4" providerId="ADAL" clId="{B1D352E5-FFB5-4B5C-A7B9-F77B15C8C5E4}" dt="2023-04-24T17:19:13.278" v="479" actId="20577"/>
          <ac:spMkLst>
            <pc:docMk/>
            <pc:sldMk cId="1207026115" sldId="358"/>
            <ac:spMk id="3" creationId="{7182B77D-11B0-029B-FDA6-B6F127DBF5DE}"/>
          </ac:spMkLst>
        </pc:spChg>
      </pc:sldChg>
      <pc:sldChg chg="modSp mod">
        <pc:chgData name="Lyne Latulippe" userId="50dfc027-b598-40b9-84c5-7616ff3ef9d4" providerId="ADAL" clId="{B1D352E5-FFB5-4B5C-A7B9-F77B15C8C5E4}" dt="2023-04-27T07:51:22.602" v="2024" actId="20577"/>
        <pc:sldMkLst>
          <pc:docMk/>
          <pc:sldMk cId="3765518328" sldId="359"/>
        </pc:sldMkLst>
        <pc:spChg chg="mod">
          <ac:chgData name="Lyne Latulippe" userId="50dfc027-b598-40b9-84c5-7616ff3ef9d4" providerId="ADAL" clId="{B1D352E5-FFB5-4B5C-A7B9-F77B15C8C5E4}" dt="2023-04-27T07:51:22.602" v="2024" actId="20577"/>
          <ac:spMkLst>
            <pc:docMk/>
            <pc:sldMk cId="3765518328" sldId="359"/>
            <ac:spMk id="2" creationId="{65B926DC-09C2-A6CC-C33B-D22BBD4906E4}"/>
          </ac:spMkLst>
        </pc:spChg>
        <pc:spChg chg="mod">
          <ac:chgData name="Lyne Latulippe" userId="50dfc027-b598-40b9-84c5-7616ff3ef9d4" providerId="ADAL" clId="{B1D352E5-FFB5-4B5C-A7B9-F77B15C8C5E4}" dt="2023-04-27T07:51:05.793" v="2006" actId="12"/>
          <ac:spMkLst>
            <pc:docMk/>
            <pc:sldMk cId="3765518328" sldId="359"/>
            <ac:spMk id="3" creationId="{8784FF31-C277-65BB-CD1F-844CA8B61EAB}"/>
          </ac:spMkLst>
        </pc:spChg>
      </pc:sldChg>
      <pc:sldChg chg="modSp mod">
        <pc:chgData name="Lyne Latulippe" userId="50dfc027-b598-40b9-84c5-7616ff3ef9d4" providerId="ADAL" clId="{B1D352E5-FFB5-4B5C-A7B9-F77B15C8C5E4}" dt="2023-04-27T07:51:32.560" v="2033" actId="20577"/>
        <pc:sldMkLst>
          <pc:docMk/>
          <pc:sldMk cId="3434838525" sldId="360"/>
        </pc:sldMkLst>
        <pc:spChg chg="mod">
          <ac:chgData name="Lyne Latulippe" userId="50dfc027-b598-40b9-84c5-7616ff3ef9d4" providerId="ADAL" clId="{B1D352E5-FFB5-4B5C-A7B9-F77B15C8C5E4}" dt="2023-04-27T07:51:32.560" v="2033" actId="20577"/>
          <ac:spMkLst>
            <pc:docMk/>
            <pc:sldMk cId="3434838525" sldId="360"/>
            <ac:spMk id="2" creationId="{3870191D-5C29-F749-4E04-DD1569E1132F}"/>
          </ac:spMkLst>
        </pc:spChg>
        <pc:spChg chg="mod">
          <ac:chgData name="Lyne Latulippe" userId="50dfc027-b598-40b9-84c5-7616ff3ef9d4" providerId="ADAL" clId="{B1D352E5-FFB5-4B5C-A7B9-F77B15C8C5E4}" dt="2023-04-24T17:20:48.687" v="482" actId="20577"/>
          <ac:spMkLst>
            <pc:docMk/>
            <pc:sldMk cId="3434838525" sldId="360"/>
            <ac:spMk id="3" creationId="{7800C39D-6561-1E2E-1B85-86958B1793D2}"/>
          </ac:spMkLst>
        </pc:spChg>
      </pc:sldChg>
      <pc:sldChg chg="modSp add del mod">
        <pc:chgData name="Lyne Latulippe" userId="50dfc027-b598-40b9-84c5-7616ff3ef9d4" providerId="ADAL" clId="{B1D352E5-FFB5-4B5C-A7B9-F77B15C8C5E4}" dt="2023-04-27T07:51:43.817" v="2051" actId="20577"/>
        <pc:sldMkLst>
          <pc:docMk/>
          <pc:sldMk cId="1779787486" sldId="361"/>
        </pc:sldMkLst>
        <pc:spChg chg="mod">
          <ac:chgData name="Lyne Latulippe" userId="50dfc027-b598-40b9-84c5-7616ff3ef9d4" providerId="ADAL" clId="{B1D352E5-FFB5-4B5C-A7B9-F77B15C8C5E4}" dt="2023-04-27T07:51:43.817" v="2051" actId="20577"/>
          <ac:spMkLst>
            <pc:docMk/>
            <pc:sldMk cId="1779787486" sldId="361"/>
            <ac:spMk id="2" creationId="{24CF33CB-2704-503D-3734-A53D10C93B66}"/>
          </ac:spMkLst>
        </pc:spChg>
        <pc:spChg chg="mod">
          <ac:chgData name="Lyne Latulippe" userId="50dfc027-b598-40b9-84c5-7616ff3ef9d4" providerId="ADAL" clId="{B1D352E5-FFB5-4B5C-A7B9-F77B15C8C5E4}" dt="2023-04-24T17:24:00.701" v="515" actId="20577"/>
          <ac:spMkLst>
            <pc:docMk/>
            <pc:sldMk cId="1779787486" sldId="361"/>
            <ac:spMk id="3" creationId="{E833957C-6ECA-F87F-5835-75CA08495C67}"/>
          </ac:spMkLst>
        </pc:spChg>
      </pc:sldChg>
      <pc:sldChg chg="modSp mod">
        <pc:chgData name="Lyne Latulippe" userId="50dfc027-b598-40b9-84c5-7616ff3ef9d4" providerId="ADAL" clId="{B1D352E5-FFB5-4B5C-A7B9-F77B15C8C5E4}" dt="2023-04-24T17:52:14.721" v="1382" actId="20577"/>
        <pc:sldMkLst>
          <pc:docMk/>
          <pc:sldMk cId="2689671389" sldId="362"/>
        </pc:sldMkLst>
        <pc:spChg chg="mod">
          <ac:chgData name="Lyne Latulippe" userId="50dfc027-b598-40b9-84c5-7616ff3ef9d4" providerId="ADAL" clId="{B1D352E5-FFB5-4B5C-A7B9-F77B15C8C5E4}" dt="2023-04-24T17:52:14.721" v="1382" actId="20577"/>
          <ac:spMkLst>
            <pc:docMk/>
            <pc:sldMk cId="2689671389" sldId="362"/>
            <ac:spMk id="2" creationId="{FFFA040E-C5DC-AAA5-2B72-FE9FF513D724}"/>
          </ac:spMkLst>
        </pc:spChg>
        <pc:spChg chg="mod">
          <ac:chgData name="Lyne Latulippe" userId="50dfc027-b598-40b9-84c5-7616ff3ef9d4" providerId="ADAL" clId="{B1D352E5-FFB5-4B5C-A7B9-F77B15C8C5E4}" dt="2023-04-24T17:46:02.754" v="880" actId="20577"/>
          <ac:spMkLst>
            <pc:docMk/>
            <pc:sldMk cId="2689671389" sldId="362"/>
            <ac:spMk id="3" creationId="{EB5B8393-8B06-D951-E970-FCF9A341467C}"/>
          </ac:spMkLst>
        </pc:spChg>
      </pc:sldChg>
      <pc:sldChg chg="modSp mod modNotesTx">
        <pc:chgData name="Lyne Latulippe" userId="50dfc027-b598-40b9-84c5-7616ff3ef9d4" providerId="ADAL" clId="{B1D352E5-FFB5-4B5C-A7B9-F77B15C8C5E4}" dt="2023-04-24T17:52:52.763" v="1460" actId="20577"/>
        <pc:sldMkLst>
          <pc:docMk/>
          <pc:sldMk cId="2053225669" sldId="364"/>
        </pc:sldMkLst>
        <pc:spChg chg="mod">
          <ac:chgData name="Lyne Latulippe" userId="50dfc027-b598-40b9-84c5-7616ff3ef9d4" providerId="ADAL" clId="{B1D352E5-FFB5-4B5C-A7B9-F77B15C8C5E4}" dt="2023-04-24T17:52:52.763" v="1460" actId="20577"/>
          <ac:spMkLst>
            <pc:docMk/>
            <pc:sldMk cId="2053225669" sldId="364"/>
            <ac:spMk id="2" creationId="{995A16CE-E2FD-9F34-0A2D-97D9BB9F2412}"/>
          </ac:spMkLst>
        </pc:spChg>
        <pc:spChg chg="mod">
          <ac:chgData name="Lyne Latulippe" userId="50dfc027-b598-40b9-84c5-7616ff3ef9d4" providerId="ADAL" clId="{B1D352E5-FFB5-4B5C-A7B9-F77B15C8C5E4}" dt="2023-04-24T17:18:47.803" v="464" actId="20577"/>
          <ac:spMkLst>
            <pc:docMk/>
            <pc:sldMk cId="2053225669" sldId="364"/>
            <ac:spMk id="3" creationId="{C6CDF935-91BA-B3D1-46B6-59EB03FC1D0E}"/>
          </ac:spMkLst>
        </pc:spChg>
      </pc:sldChg>
      <pc:sldChg chg="modSp add del mod">
        <pc:chgData name="Lyne Latulippe" userId="50dfc027-b598-40b9-84c5-7616ff3ef9d4" providerId="ADAL" clId="{B1D352E5-FFB5-4B5C-A7B9-F77B15C8C5E4}" dt="2023-04-27T07:51:38.252" v="2042" actId="20577"/>
        <pc:sldMkLst>
          <pc:docMk/>
          <pc:sldMk cId="1956510216" sldId="365"/>
        </pc:sldMkLst>
        <pc:spChg chg="mod">
          <ac:chgData name="Lyne Latulippe" userId="50dfc027-b598-40b9-84c5-7616ff3ef9d4" providerId="ADAL" clId="{B1D352E5-FFB5-4B5C-A7B9-F77B15C8C5E4}" dt="2023-04-27T07:51:38.252" v="2042" actId="20577"/>
          <ac:spMkLst>
            <pc:docMk/>
            <pc:sldMk cId="1956510216" sldId="365"/>
            <ac:spMk id="2" creationId="{3870191D-5C29-F749-4E04-DD1569E1132F}"/>
          </ac:spMkLst>
        </pc:spChg>
      </pc:sldChg>
      <pc:sldChg chg="modSp add del mod">
        <pc:chgData name="Lyne Latulippe" userId="50dfc027-b598-40b9-84c5-7616ff3ef9d4" providerId="ADAL" clId="{B1D352E5-FFB5-4B5C-A7B9-F77B15C8C5E4}" dt="2023-04-27T07:32:14.049" v="1861" actId="20577"/>
        <pc:sldMkLst>
          <pc:docMk/>
          <pc:sldMk cId="706346381" sldId="366"/>
        </pc:sldMkLst>
        <pc:spChg chg="mod">
          <ac:chgData name="Lyne Latulippe" userId="50dfc027-b598-40b9-84c5-7616ff3ef9d4" providerId="ADAL" clId="{B1D352E5-FFB5-4B5C-A7B9-F77B15C8C5E4}" dt="2023-04-24T17:53:03.988" v="1463" actId="20577"/>
          <ac:spMkLst>
            <pc:docMk/>
            <pc:sldMk cId="706346381" sldId="366"/>
            <ac:spMk id="2" creationId="{264A4E6F-6704-1B1C-1B05-3C17649D6AFA}"/>
          </ac:spMkLst>
        </pc:spChg>
        <pc:spChg chg="mod">
          <ac:chgData name="Lyne Latulippe" userId="50dfc027-b598-40b9-84c5-7616ff3ef9d4" providerId="ADAL" clId="{B1D352E5-FFB5-4B5C-A7B9-F77B15C8C5E4}" dt="2023-04-27T07:32:14.049" v="1861" actId="20577"/>
          <ac:spMkLst>
            <pc:docMk/>
            <pc:sldMk cId="706346381" sldId="366"/>
            <ac:spMk id="3" creationId="{EFD414A2-D2FC-BCF0-0FB7-CF1334B472EF}"/>
          </ac:spMkLst>
        </pc:spChg>
      </pc:sldChg>
      <pc:sldChg chg="modSp add del mod">
        <pc:chgData name="Lyne Latulippe" userId="50dfc027-b598-40b9-84c5-7616ff3ef9d4" providerId="ADAL" clId="{B1D352E5-FFB5-4B5C-A7B9-F77B15C8C5E4}" dt="2023-04-24T17:53:07.747" v="1464" actId="20577"/>
        <pc:sldMkLst>
          <pc:docMk/>
          <pc:sldMk cId="1503320345" sldId="367"/>
        </pc:sldMkLst>
        <pc:spChg chg="mod">
          <ac:chgData name="Lyne Latulippe" userId="50dfc027-b598-40b9-84c5-7616ff3ef9d4" providerId="ADAL" clId="{B1D352E5-FFB5-4B5C-A7B9-F77B15C8C5E4}" dt="2023-04-24T17:53:07.747" v="1464" actId="20577"/>
          <ac:spMkLst>
            <pc:docMk/>
            <pc:sldMk cId="1503320345" sldId="367"/>
            <ac:spMk id="2" creationId="{DA1A3181-44FE-9C03-8488-49E412C5963D}"/>
          </ac:spMkLst>
        </pc:spChg>
        <pc:spChg chg="mod">
          <ac:chgData name="Lyne Latulippe" userId="50dfc027-b598-40b9-84c5-7616ff3ef9d4" providerId="ADAL" clId="{B1D352E5-FFB5-4B5C-A7B9-F77B15C8C5E4}" dt="2023-04-24T15:36:24.633" v="424" actId="20577"/>
          <ac:spMkLst>
            <pc:docMk/>
            <pc:sldMk cId="1503320345" sldId="367"/>
            <ac:spMk id="3" creationId="{7890FDC2-C1AA-63DB-1F75-199751CED4F9}"/>
          </ac:spMkLst>
        </pc:spChg>
      </pc:sldChg>
      <pc:sldChg chg="addSp delSp modSp new del">
        <pc:chgData name="Lyne Latulippe" userId="50dfc027-b598-40b9-84c5-7616ff3ef9d4" providerId="ADAL" clId="{B1D352E5-FFB5-4B5C-A7B9-F77B15C8C5E4}" dt="2023-04-26T17:51:10.718" v="1605" actId="2696"/>
        <pc:sldMkLst>
          <pc:docMk/>
          <pc:sldMk cId="3186738715" sldId="368"/>
        </pc:sldMkLst>
        <pc:spChg chg="add mod">
          <ac:chgData name="Lyne Latulippe" userId="50dfc027-b598-40b9-84c5-7616ff3ef9d4" providerId="ADAL" clId="{B1D352E5-FFB5-4B5C-A7B9-F77B15C8C5E4}" dt="2023-04-24T17:50:59.309" v="1277"/>
          <ac:spMkLst>
            <pc:docMk/>
            <pc:sldMk cId="3186738715" sldId="368"/>
            <ac:spMk id="4" creationId="{B34F50A7-BCD2-B7CA-FE00-E29E48822F55}"/>
          </ac:spMkLst>
        </pc:spChg>
        <pc:picChg chg="add del">
          <ac:chgData name="Lyne Latulippe" userId="50dfc027-b598-40b9-84c5-7616ff3ef9d4" providerId="ADAL" clId="{B1D352E5-FFB5-4B5C-A7B9-F77B15C8C5E4}" dt="2023-04-20T18:54:03.939" v="60"/>
          <ac:picMkLst>
            <pc:docMk/>
            <pc:sldMk cId="3186738715" sldId="368"/>
            <ac:picMk id="4" creationId="{388BCC3A-BBA4-BD98-D7C5-F99D3E6A322A}"/>
          </ac:picMkLst>
        </pc:picChg>
        <pc:picChg chg="add del">
          <ac:chgData name="Lyne Latulippe" userId="50dfc027-b598-40b9-84c5-7616ff3ef9d4" providerId="ADAL" clId="{B1D352E5-FFB5-4B5C-A7B9-F77B15C8C5E4}" dt="2023-04-20T18:56:47.902" v="65"/>
          <ac:picMkLst>
            <pc:docMk/>
            <pc:sldMk cId="3186738715" sldId="368"/>
            <ac:picMk id="5" creationId="{027E6EDC-6768-104A-1B6A-DEBE2D914382}"/>
          </ac:picMkLst>
        </pc:picChg>
      </pc:sldChg>
      <pc:sldChg chg="del">
        <pc:chgData name="Lyne Latulippe" userId="50dfc027-b598-40b9-84c5-7616ff3ef9d4" providerId="ADAL" clId="{B1D352E5-FFB5-4B5C-A7B9-F77B15C8C5E4}" dt="2023-04-20T18:52:28.267" v="11" actId="47"/>
        <pc:sldMkLst>
          <pc:docMk/>
          <pc:sldMk cId="3951085963" sldId="368"/>
        </pc:sldMkLst>
      </pc:sldChg>
      <pc:sldChg chg="del">
        <pc:chgData name="Lyne Latulippe" userId="50dfc027-b598-40b9-84c5-7616ff3ef9d4" providerId="ADAL" clId="{B1D352E5-FFB5-4B5C-A7B9-F77B15C8C5E4}" dt="2023-04-20T18:52:28.506" v="12" actId="47"/>
        <pc:sldMkLst>
          <pc:docMk/>
          <pc:sldMk cId="2106639137" sldId="369"/>
        </pc:sldMkLst>
      </pc:sldChg>
      <pc:sldChg chg="del">
        <pc:chgData name="Lyne Latulippe" userId="50dfc027-b598-40b9-84c5-7616ff3ef9d4" providerId="ADAL" clId="{B1D352E5-FFB5-4B5C-A7B9-F77B15C8C5E4}" dt="2023-04-20T18:52:28.722" v="13" actId="47"/>
        <pc:sldMkLst>
          <pc:docMk/>
          <pc:sldMk cId="681315646" sldId="370"/>
        </pc:sldMkLst>
      </pc:sldChg>
      <pc:sldChg chg="del">
        <pc:chgData name="Lyne Latulippe" userId="50dfc027-b598-40b9-84c5-7616ff3ef9d4" providerId="ADAL" clId="{B1D352E5-FFB5-4B5C-A7B9-F77B15C8C5E4}" dt="2023-04-20T18:52:28.953" v="14" actId="47"/>
        <pc:sldMkLst>
          <pc:docMk/>
          <pc:sldMk cId="1652346191" sldId="372"/>
        </pc:sldMkLst>
      </pc:sldChg>
      <pc:sldChg chg="del">
        <pc:chgData name="Lyne Latulippe" userId="50dfc027-b598-40b9-84c5-7616ff3ef9d4" providerId="ADAL" clId="{B1D352E5-FFB5-4B5C-A7B9-F77B15C8C5E4}" dt="2023-04-20T18:52:31.793" v="27" actId="47"/>
        <pc:sldMkLst>
          <pc:docMk/>
          <pc:sldMk cId="214621918" sldId="373"/>
        </pc:sldMkLst>
      </pc:sldChg>
      <pc:sldChg chg="del">
        <pc:chgData name="Lyne Latulippe" userId="50dfc027-b598-40b9-84c5-7616ff3ef9d4" providerId="ADAL" clId="{B1D352E5-FFB5-4B5C-A7B9-F77B15C8C5E4}" dt="2023-04-20T18:52:26.779" v="8" actId="47"/>
        <pc:sldMkLst>
          <pc:docMk/>
          <pc:sldMk cId="1687527865" sldId="374"/>
        </pc:sldMkLst>
      </pc:sldChg>
      <pc:sldChg chg="del">
        <pc:chgData name="Lyne Latulippe" userId="50dfc027-b598-40b9-84c5-7616ff3ef9d4" providerId="ADAL" clId="{B1D352E5-FFB5-4B5C-A7B9-F77B15C8C5E4}" dt="2023-04-20T18:52:27.265" v="9" actId="47"/>
        <pc:sldMkLst>
          <pc:docMk/>
          <pc:sldMk cId="3473081673" sldId="375"/>
        </pc:sldMkLst>
      </pc:sldChg>
      <pc:sldChg chg="del">
        <pc:chgData name="Lyne Latulippe" userId="50dfc027-b598-40b9-84c5-7616ff3ef9d4" providerId="ADAL" clId="{B1D352E5-FFB5-4B5C-A7B9-F77B15C8C5E4}" dt="2023-04-20T18:52:27.735" v="10" actId="47"/>
        <pc:sldMkLst>
          <pc:docMk/>
          <pc:sldMk cId="690125672" sldId="377"/>
        </pc:sldMkLst>
      </pc:sldChg>
      <pc:sldChg chg="del">
        <pc:chgData name="Lyne Latulippe" userId="50dfc027-b598-40b9-84c5-7616ff3ef9d4" providerId="ADAL" clId="{B1D352E5-FFB5-4B5C-A7B9-F77B15C8C5E4}" dt="2023-04-20T18:52:32.009" v="28" actId="47"/>
        <pc:sldMkLst>
          <pc:docMk/>
          <pc:sldMk cId="1373036382" sldId="378"/>
        </pc:sldMkLst>
      </pc:sldChg>
      <pc:sldChg chg="del">
        <pc:chgData name="Lyne Latulippe" userId="50dfc027-b598-40b9-84c5-7616ff3ef9d4" providerId="ADAL" clId="{B1D352E5-FFB5-4B5C-A7B9-F77B15C8C5E4}" dt="2023-04-20T18:52:29.154" v="15" actId="47"/>
        <pc:sldMkLst>
          <pc:docMk/>
          <pc:sldMk cId="3030321745" sldId="379"/>
        </pc:sldMkLst>
      </pc:sldChg>
      <pc:sldChg chg="del">
        <pc:chgData name="Lyne Latulippe" userId="50dfc027-b598-40b9-84c5-7616ff3ef9d4" providerId="ADAL" clId="{B1D352E5-FFB5-4B5C-A7B9-F77B15C8C5E4}" dt="2023-04-20T18:52:29.354" v="16" actId="47"/>
        <pc:sldMkLst>
          <pc:docMk/>
          <pc:sldMk cId="776718549" sldId="380"/>
        </pc:sldMkLst>
      </pc:sldChg>
      <pc:sldChg chg="del">
        <pc:chgData name="Lyne Latulippe" userId="50dfc027-b598-40b9-84c5-7616ff3ef9d4" providerId="ADAL" clId="{B1D352E5-FFB5-4B5C-A7B9-F77B15C8C5E4}" dt="2023-04-20T18:52:29.579" v="17" actId="47"/>
        <pc:sldMkLst>
          <pc:docMk/>
          <pc:sldMk cId="3832709402" sldId="381"/>
        </pc:sldMkLst>
      </pc:sldChg>
      <pc:sldChg chg="del">
        <pc:chgData name="Lyne Latulippe" userId="50dfc027-b598-40b9-84c5-7616ff3ef9d4" providerId="ADAL" clId="{B1D352E5-FFB5-4B5C-A7B9-F77B15C8C5E4}" dt="2023-04-20T18:52:29.771" v="18" actId="47"/>
        <pc:sldMkLst>
          <pc:docMk/>
          <pc:sldMk cId="963383388" sldId="382"/>
        </pc:sldMkLst>
      </pc:sldChg>
      <pc:sldChg chg="del">
        <pc:chgData name="Lyne Latulippe" userId="50dfc027-b598-40b9-84c5-7616ff3ef9d4" providerId="ADAL" clId="{B1D352E5-FFB5-4B5C-A7B9-F77B15C8C5E4}" dt="2023-04-20T18:52:30.226" v="20" actId="47"/>
        <pc:sldMkLst>
          <pc:docMk/>
          <pc:sldMk cId="667994792" sldId="383"/>
        </pc:sldMkLst>
      </pc:sldChg>
      <pc:sldChg chg="modSp del mod">
        <pc:chgData name="Lyne Latulippe" userId="50dfc027-b598-40b9-84c5-7616ff3ef9d4" providerId="ADAL" clId="{B1D352E5-FFB5-4B5C-A7B9-F77B15C8C5E4}" dt="2023-04-27T07:28:44.510" v="1794" actId="20577"/>
        <pc:sldMkLst>
          <pc:docMk/>
          <pc:sldMk cId="3038142867" sldId="384"/>
        </pc:sldMkLst>
        <pc:spChg chg="mod">
          <ac:chgData name="Lyne Latulippe" userId="50dfc027-b598-40b9-84c5-7616ff3ef9d4" providerId="ADAL" clId="{B1D352E5-FFB5-4B5C-A7B9-F77B15C8C5E4}" dt="2023-04-27T07:28:40.091" v="1786" actId="20577"/>
          <ac:spMkLst>
            <pc:docMk/>
            <pc:sldMk cId="3038142867" sldId="384"/>
            <ac:spMk id="2" creationId="{8B1CF75F-9455-3E0E-A7E4-530537E9002E}"/>
          </ac:spMkLst>
        </pc:spChg>
        <pc:spChg chg="mod">
          <ac:chgData name="Lyne Latulippe" userId="50dfc027-b598-40b9-84c5-7616ff3ef9d4" providerId="ADAL" clId="{B1D352E5-FFB5-4B5C-A7B9-F77B15C8C5E4}" dt="2023-04-27T07:28:44.510" v="1794" actId="20577"/>
          <ac:spMkLst>
            <pc:docMk/>
            <pc:sldMk cId="3038142867" sldId="384"/>
            <ac:spMk id="3" creationId="{E9AF548B-12D7-8762-A5DB-43958C2C1F57}"/>
          </ac:spMkLst>
        </pc:spChg>
      </pc:sldChg>
      <pc:sldChg chg="del">
        <pc:chgData name="Lyne Latulippe" userId="50dfc027-b598-40b9-84c5-7616ff3ef9d4" providerId="ADAL" clId="{B1D352E5-FFB5-4B5C-A7B9-F77B15C8C5E4}" dt="2023-04-20T18:52:32.479" v="30" actId="47"/>
        <pc:sldMkLst>
          <pc:docMk/>
          <pc:sldMk cId="3151256486" sldId="385"/>
        </pc:sldMkLst>
      </pc:sldChg>
      <pc:sldChg chg="del">
        <pc:chgData name="Lyne Latulippe" userId="50dfc027-b598-40b9-84c5-7616ff3ef9d4" providerId="ADAL" clId="{B1D352E5-FFB5-4B5C-A7B9-F77B15C8C5E4}" dt="2023-04-20T18:52:32.695" v="31" actId="47"/>
        <pc:sldMkLst>
          <pc:docMk/>
          <pc:sldMk cId="2902930349" sldId="386"/>
        </pc:sldMkLst>
      </pc:sldChg>
      <pc:sldChg chg="del">
        <pc:chgData name="Lyne Latulippe" userId="50dfc027-b598-40b9-84c5-7616ff3ef9d4" providerId="ADAL" clId="{B1D352E5-FFB5-4B5C-A7B9-F77B15C8C5E4}" dt="2023-04-20T18:52:32.895" v="32" actId="47"/>
        <pc:sldMkLst>
          <pc:docMk/>
          <pc:sldMk cId="2649782751" sldId="387"/>
        </pc:sldMkLst>
      </pc:sldChg>
      <pc:sldChg chg="del">
        <pc:chgData name="Lyne Latulippe" userId="50dfc027-b598-40b9-84c5-7616ff3ef9d4" providerId="ADAL" clId="{B1D352E5-FFB5-4B5C-A7B9-F77B15C8C5E4}" dt="2023-04-20T18:52:33.991" v="36" actId="47"/>
        <pc:sldMkLst>
          <pc:docMk/>
          <pc:sldMk cId="3088212562" sldId="388"/>
        </pc:sldMkLst>
      </pc:sldChg>
      <pc:sldChg chg="del">
        <pc:chgData name="Lyne Latulippe" userId="50dfc027-b598-40b9-84c5-7616ff3ef9d4" providerId="ADAL" clId="{B1D352E5-FFB5-4B5C-A7B9-F77B15C8C5E4}" dt="2023-04-20T18:52:34.223" v="37" actId="47"/>
        <pc:sldMkLst>
          <pc:docMk/>
          <pc:sldMk cId="2046926451" sldId="389"/>
        </pc:sldMkLst>
      </pc:sldChg>
      <pc:sldChg chg="modSp del mod">
        <pc:chgData name="Lyne Latulippe" userId="50dfc027-b598-40b9-84c5-7616ff3ef9d4" providerId="ADAL" clId="{B1D352E5-FFB5-4B5C-A7B9-F77B15C8C5E4}" dt="2023-04-27T07:29:44.360" v="1800" actId="20577"/>
        <pc:sldMkLst>
          <pc:docMk/>
          <pc:sldMk cId="1623025412" sldId="390"/>
        </pc:sldMkLst>
        <pc:spChg chg="mod">
          <ac:chgData name="Lyne Latulippe" userId="50dfc027-b598-40b9-84c5-7616ff3ef9d4" providerId="ADAL" clId="{B1D352E5-FFB5-4B5C-A7B9-F77B15C8C5E4}" dt="2023-04-27T07:29:44.360" v="1800" actId="20577"/>
          <ac:spMkLst>
            <pc:docMk/>
            <pc:sldMk cId="1623025412" sldId="390"/>
            <ac:spMk id="2" creationId="{0BE253D5-ADFC-0B26-9EC3-6C1D4B017E9D}"/>
          </ac:spMkLst>
        </pc:spChg>
        <pc:spChg chg="mod">
          <ac:chgData name="Lyne Latulippe" userId="50dfc027-b598-40b9-84c5-7616ff3ef9d4" providerId="ADAL" clId="{B1D352E5-FFB5-4B5C-A7B9-F77B15C8C5E4}" dt="2023-04-27T07:19:20.332" v="1675" actId="20577"/>
          <ac:spMkLst>
            <pc:docMk/>
            <pc:sldMk cId="1623025412" sldId="390"/>
            <ac:spMk id="3" creationId="{9010FEAC-7DD9-3551-9726-A5236B089273}"/>
          </ac:spMkLst>
        </pc:spChg>
      </pc:sldChg>
      <pc:sldChg chg="modSp del mod ord">
        <pc:chgData name="Lyne Latulippe" userId="50dfc027-b598-40b9-84c5-7616ff3ef9d4" providerId="ADAL" clId="{B1D352E5-FFB5-4B5C-A7B9-F77B15C8C5E4}" dt="2023-04-27T07:21:26.191" v="1684" actId="20577"/>
        <pc:sldMkLst>
          <pc:docMk/>
          <pc:sldMk cId="2356232765" sldId="391"/>
        </pc:sldMkLst>
        <pc:spChg chg="mod">
          <ac:chgData name="Lyne Latulippe" userId="50dfc027-b598-40b9-84c5-7616ff3ef9d4" providerId="ADAL" clId="{B1D352E5-FFB5-4B5C-A7B9-F77B15C8C5E4}" dt="2023-04-27T07:21:26.191" v="1684" actId="20577"/>
          <ac:spMkLst>
            <pc:docMk/>
            <pc:sldMk cId="2356232765" sldId="391"/>
            <ac:spMk id="2" creationId="{CFF7BA44-9131-7830-53F5-2107A5EE9F24}"/>
          </ac:spMkLst>
        </pc:spChg>
      </pc:sldChg>
      <pc:sldChg chg="del">
        <pc:chgData name="Lyne Latulippe" userId="50dfc027-b598-40b9-84c5-7616ff3ef9d4" providerId="ADAL" clId="{B1D352E5-FFB5-4B5C-A7B9-F77B15C8C5E4}" dt="2023-04-20T18:52:30.943" v="23" actId="47"/>
        <pc:sldMkLst>
          <pc:docMk/>
          <pc:sldMk cId="2027566168" sldId="392"/>
        </pc:sldMkLst>
      </pc:sldChg>
      <pc:sldChg chg="del">
        <pc:chgData name="Lyne Latulippe" userId="50dfc027-b598-40b9-84c5-7616ff3ef9d4" providerId="ADAL" clId="{B1D352E5-FFB5-4B5C-A7B9-F77B15C8C5E4}" dt="2023-04-20T18:52:30.690" v="22" actId="47"/>
        <pc:sldMkLst>
          <pc:docMk/>
          <pc:sldMk cId="4219365938" sldId="393"/>
        </pc:sldMkLst>
      </pc:sldChg>
      <pc:sldChg chg="del">
        <pc:chgData name="Lyne Latulippe" userId="50dfc027-b598-40b9-84c5-7616ff3ef9d4" providerId="ADAL" clId="{B1D352E5-FFB5-4B5C-A7B9-F77B15C8C5E4}" dt="2023-04-20T18:52:31.376" v="25" actId="47"/>
        <pc:sldMkLst>
          <pc:docMk/>
          <pc:sldMk cId="124617064" sldId="394"/>
        </pc:sldMkLst>
      </pc:sldChg>
      <pc:sldChg chg="del">
        <pc:chgData name="Lyne Latulippe" userId="50dfc027-b598-40b9-84c5-7616ff3ef9d4" providerId="ADAL" clId="{B1D352E5-FFB5-4B5C-A7B9-F77B15C8C5E4}" dt="2023-04-20T18:52:31.576" v="26" actId="47"/>
        <pc:sldMkLst>
          <pc:docMk/>
          <pc:sldMk cId="4167773580" sldId="395"/>
        </pc:sldMkLst>
      </pc:sldChg>
      <pc:sldChg chg="del">
        <pc:chgData name="Lyne Latulippe" userId="50dfc027-b598-40b9-84c5-7616ff3ef9d4" providerId="ADAL" clId="{B1D352E5-FFB5-4B5C-A7B9-F77B15C8C5E4}" dt="2023-04-20T18:52:33.218" v="33" actId="47"/>
        <pc:sldMkLst>
          <pc:docMk/>
          <pc:sldMk cId="2297163193" sldId="396"/>
        </pc:sldMkLst>
      </pc:sldChg>
      <pc:sldChg chg="del">
        <pc:chgData name="Lyne Latulippe" userId="50dfc027-b598-40b9-84c5-7616ff3ef9d4" providerId="ADAL" clId="{B1D352E5-FFB5-4B5C-A7B9-F77B15C8C5E4}" dt="2023-04-20T18:52:33.466" v="34" actId="47"/>
        <pc:sldMkLst>
          <pc:docMk/>
          <pc:sldMk cId="697362806" sldId="397"/>
        </pc:sldMkLst>
      </pc:sldChg>
      <pc:sldChg chg="del">
        <pc:chgData name="Lyne Latulippe" userId="50dfc027-b598-40b9-84c5-7616ff3ef9d4" providerId="ADAL" clId="{B1D352E5-FFB5-4B5C-A7B9-F77B15C8C5E4}" dt="2023-04-20T18:52:33.768" v="35" actId="47"/>
        <pc:sldMkLst>
          <pc:docMk/>
          <pc:sldMk cId="2550751461" sldId="398"/>
        </pc:sldMkLst>
      </pc:sldChg>
      <pc:sldChg chg="add del">
        <pc:chgData name="Lyne Latulippe" userId="50dfc027-b598-40b9-84c5-7616ff3ef9d4" providerId="ADAL" clId="{B1D352E5-FFB5-4B5C-A7B9-F77B15C8C5E4}" dt="2023-04-20T18:57:50.918" v="66" actId="47"/>
        <pc:sldMkLst>
          <pc:docMk/>
          <pc:sldMk cId="1378421895" sldId="419"/>
        </pc:sldMkLst>
      </pc:sldChg>
      <pc:sldChg chg="addSp delSp modSp add del mod delCm">
        <pc:chgData name="Lyne Latulippe" userId="50dfc027-b598-40b9-84c5-7616ff3ef9d4" providerId="ADAL" clId="{B1D352E5-FFB5-4B5C-A7B9-F77B15C8C5E4}" dt="2023-04-24T17:32:10.655" v="578"/>
        <pc:sldMkLst>
          <pc:docMk/>
          <pc:sldMk cId="3485568227" sldId="420"/>
        </pc:sldMkLst>
        <pc:spChg chg="mod">
          <ac:chgData name="Lyne Latulippe" userId="50dfc027-b598-40b9-84c5-7616ff3ef9d4" providerId="ADAL" clId="{B1D352E5-FFB5-4B5C-A7B9-F77B15C8C5E4}" dt="2023-04-20T18:58:54.739" v="74" actId="1076"/>
          <ac:spMkLst>
            <pc:docMk/>
            <pc:sldMk cId="3485568227" sldId="420"/>
            <ac:spMk id="4" creationId="{2AA3FBC3-730E-4E43-8566-6D91B110F00C}"/>
          </ac:spMkLst>
        </pc:spChg>
        <pc:spChg chg="add mod">
          <ac:chgData name="Lyne Latulippe" userId="50dfc027-b598-40b9-84c5-7616ff3ef9d4" providerId="ADAL" clId="{B1D352E5-FFB5-4B5C-A7B9-F77B15C8C5E4}" dt="2023-04-24T17:32:10.655" v="578"/>
          <ac:spMkLst>
            <pc:docMk/>
            <pc:sldMk cId="3485568227" sldId="420"/>
            <ac:spMk id="5" creationId="{03A99706-C482-CCE4-CAA7-06CEE558B79D}"/>
          </ac:spMkLst>
        </pc:spChg>
        <pc:spChg chg="del">
          <ac:chgData name="Lyne Latulippe" userId="50dfc027-b598-40b9-84c5-7616ff3ef9d4" providerId="ADAL" clId="{B1D352E5-FFB5-4B5C-A7B9-F77B15C8C5E4}" dt="2023-04-20T18:58:50.035" v="73" actId="478"/>
          <ac:spMkLst>
            <pc:docMk/>
            <pc:sldMk cId="3485568227" sldId="420"/>
            <ac:spMk id="64" creationId="{8A0F98F1-37C7-5DE6-7AEC-F312AF3D3771}"/>
          </ac:spMkLst>
        </pc:spChg>
        <pc:extLst>
          <p:ext xmlns:p="http://schemas.openxmlformats.org/presentationml/2006/main" uri="{D6D511B9-2390-475A-947B-AFAB55BFBCF1}">
            <pc226:cmChg xmlns:pc226="http://schemas.microsoft.com/office/powerpoint/2022/06/main/command" chg="del">
              <pc226:chgData name="Lyne Latulippe" userId="50dfc027-b598-40b9-84c5-7616ff3ef9d4" providerId="ADAL" clId="{B1D352E5-FFB5-4B5C-A7B9-F77B15C8C5E4}" dt="2023-04-24T15:37:23.914" v="427"/>
              <pc2:cmMkLst xmlns:pc2="http://schemas.microsoft.com/office/powerpoint/2019/9/main/command">
                <pc:docMk/>
                <pc:sldMk cId="3485568227" sldId="420"/>
                <pc2:cmMk id="{3C45949D-D74F-41FE-9F82-66618A7A505E}"/>
              </pc2:cmMkLst>
            </pc226:cmChg>
          </p:ext>
        </pc:extLst>
      </pc:sldChg>
      <pc:sldChg chg="addSp modSp add del mod delCm">
        <pc:chgData name="Lyne Latulippe" userId="50dfc027-b598-40b9-84c5-7616ff3ef9d4" providerId="ADAL" clId="{B1D352E5-FFB5-4B5C-A7B9-F77B15C8C5E4}" dt="2023-04-24T17:32:05.129" v="577"/>
        <pc:sldMkLst>
          <pc:docMk/>
          <pc:sldMk cId="792464146" sldId="422"/>
        </pc:sldMkLst>
        <pc:spChg chg="add mod">
          <ac:chgData name="Lyne Latulippe" userId="50dfc027-b598-40b9-84c5-7616ff3ef9d4" providerId="ADAL" clId="{B1D352E5-FFB5-4B5C-A7B9-F77B15C8C5E4}" dt="2023-04-24T17:32:05.129" v="577"/>
          <ac:spMkLst>
            <pc:docMk/>
            <pc:sldMk cId="792464146" sldId="422"/>
            <ac:spMk id="2" creationId="{B9A6D7C4-2787-9C61-8064-D29B7FA24DAA}"/>
          </ac:spMkLst>
        </pc:spChg>
        <pc:spChg chg="mod">
          <ac:chgData name="Lyne Latulippe" userId="50dfc027-b598-40b9-84c5-7616ff3ef9d4" providerId="ADAL" clId="{B1D352E5-FFB5-4B5C-A7B9-F77B15C8C5E4}" dt="2023-04-20T18:58:21.258" v="71" actId="1076"/>
          <ac:spMkLst>
            <pc:docMk/>
            <pc:sldMk cId="792464146" sldId="422"/>
            <ac:spMk id="6" creationId="{DD922F27-F635-2F88-2127-FA7D7CA079EC}"/>
          </ac:spMkLst>
        </pc:spChg>
        <pc:spChg chg="mod">
          <ac:chgData name="Lyne Latulippe" userId="50dfc027-b598-40b9-84c5-7616ff3ef9d4" providerId="ADAL" clId="{B1D352E5-FFB5-4B5C-A7B9-F77B15C8C5E4}" dt="2023-04-20T18:58:18.506" v="70" actId="14100"/>
          <ac:spMkLst>
            <pc:docMk/>
            <pc:sldMk cId="792464146" sldId="422"/>
            <ac:spMk id="12" creationId="{97450E87-7C00-C247-FBC7-61193E4676E0}"/>
          </ac:spMkLst>
        </pc:spChg>
        <pc:spChg chg="mod">
          <ac:chgData name="Lyne Latulippe" userId="50dfc027-b598-40b9-84c5-7616ff3ef9d4" providerId="ADAL" clId="{B1D352E5-FFB5-4B5C-A7B9-F77B15C8C5E4}" dt="2023-04-20T18:58:25.874" v="72" actId="1076"/>
          <ac:spMkLst>
            <pc:docMk/>
            <pc:sldMk cId="792464146" sldId="422"/>
            <ac:spMk id="13" creationId="{8505708F-DEF2-3F7D-86AE-A5EC95207AE5}"/>
          </ac:spMkLst>
        </pc:spChg>
        <pc:extLst>
          <p:ext xmlns:p="http://schemas.openxmlformats.org/presentationml/2006/main" uri="{D6D511B9-2390-475A-947B-AFAB55BFBCF1}">
            <pc226:cmChg xmlns:pc226="http://schemas.microsoft.com/office/powerpoint/2022/06/main/command" chg="del">
              <pc226:chgData name="Lyne Latulippe" userId="50dfc027-b598-40b9-84c5-7616ff3ef9d4" providerId="ADAL" clId="{B1D352E5-FFB5-4B5C-A7B9-F77B15C8C5E4}" dt="2023-04-24T15:37:07.242" v="425"/>
              <pc2:cmMkLst xmlns:pc2="http://schemas.microsoft.com/office/powerpoint/2019/9/main/command">
                <pc:docMk/>
                <pc:sldMk cId="792464146" sldId="422"/>
                <pc2:cmMk id="{B9C58297-EFBC-49BC-BFDA-8E6AD7856260}"/>
              </pc2:cmMkLst>
            </pc226:cmChg>
            <pc226:cmChg xmlns:pc226="http://schemas.microsoft.com/office/powerpoint/2022/06/main/command" chg="del">
              <pc226:chgData name="Lyne Latulippe" userId="50dfc027-b598-40b9-84c5-7616ff3ef9d4" providerId="ADAL" clId="{B1D352E5-FFB5-4B5C-A7B9-F77B15C8C5E4}" dt="2023-04-24T15:37:08.965" v="426"/>
              <pc2:cmMkLst xmlns:pc2="http://schemas.microsoft.com/office/powerpoint/2019/9/main/command">
                <pc:docMk/>
                <pc:sldMk cId="792464146" sldId="422"/>
                <pc2:cmMk id="{480C0BD5-C0EE-4536-8D1B-63F67B138734}"/>
              </pc2:cmMkLst>
            </pc226:cmChg>
          </p:ext>
        </pc:extLst>
      </pc:sldChg>
      <pc:sldChg chg="addSp delSp modSp add del mod delCm">
        <pc:chgData name="Lyne Latulippe" userId="50dfc027-b598-40b9-84c5-7616ff3ef9d4" providerId="ADAL" clId="{B1D352E5-FFB5-4B5C-A7B9-F77B15C8C5E4}" dt="2023-04-27T07:38:16.002" v="1866" actId="478"/>
        <pc:sldMkLst>
          <pc:docMk/>
          <pc:sldMk cId="52870569" sldId="423"/>
        </pc:sldMkLst>
        <pc:spChg chg="add mod">
          <ac:chgData name="Lyne Latulippe" userId="50dfc027-b598-40b9-84c5-7616ff3ef9d4" providerId="ADAL" clId="{B1D352E5-FFB5-4B5C-A7B9-F77B15C8C5E4}" dt="2023-04-24T17:32:14.210" v="579"/>
          <ac:spMkLst>
            <pc:docMk/>
            <pc:sldMk cId="52870569" sldId="423"/>
            <ac:spMk id="2" creationId="{4AFF07C5-C77E-86BD-A1C4-1D8A341FD0C5}"/>
          </ac:spMkLst>
        </pc:spChg>
        <pc:spChg chg="del mod">
          <ac:chgData name="Lyne Latulippe" userId="50dfc027-b598-40b9-84c5-7616ff3ef9d4" providerId="ADAL" clId="{B1D352E5-FFB5-4B5C-A7B9-F77B15C8C5E4}" dt="2023-04-27T07:38:16.002" v="1866" actId="478"/>
          <ac:spMkLst>
            <pc:docMk/>
            <pc:sldMk cId="52870569" sldId="423"/>
            <ac:spMk id="4" creationId="{2AA3FBC3-730E-4E43-8566-6D91B110F00C}"/>
          </ac:spMkLst>
        </pc:spChg>
        <pc:spChg chg="mod">
          <ac:chgData name="Lyne Latulippe" userId="50dfc027-b598-40b9-84c5-7616ff3ef9d4" providerId="ADAL" clId="{B1D352E5-FFB5-4B5C-A7B9-F77B15C8C5E4}" dt="2023-04-24T15:37:45.426" v="429" actId="20577"/>
          <ac:spMkLst>
            <pc:docMk/>
            <pc:sldMk cId="52870569" sldId="423"/>
            <ac:spMk id="6" creationId="{DD922F27-F635-2F88-2127-FA7D7CA079EC}"/>
          </ac:spMkLst>
        </pc:spChg>
        <pc:spChg chg="mod">
          <ac:chgData name="Lyne Latulippe" userId="50dfc027-b598-40b9-84c5-7616ff3ef9d4" providerId="ADAL" clId="{B1D352E5-FFB5-4B5C-A7B9-F77B15C8C5E4}" dt="2023-04-20T18:59:32.498" v="79" actId="255"/>
          <ac:spMkLst>
            <pc:docMk/>
            <pc:sldMk cId="52870569" sldId="423"/>
            <ac:spMk id="12" creationId="{1661C4B0-C9B9-E15D-691F-0E17EAC24E3C}"/>
          </ac:spMkLst>
        </pc:spChg>
        <pc:spChg chg="mod">
          <ac:chgData name="Lyne Latulippe" userId="50dfc027-b598-40b9-84c5-7616ff3ef9d4" providerId="ADAL" clId="{B1D352E5-FFB5-4B5C-A7B9-F77B15C8C5E4}" dt="2023-04-20T18:59:24.242" v="78" actId="1076"/>
          <ac:spMkLst>
            <pc:docMk/>
            <pc:sldMk cId="52870569" sldId="423"/>
            <ac:spMk id="20" creationId="{C70BEA92-450D-CFDD-D133-83418EBE240F}"/>
          </ac:spMkLst>
        </pc:spChg>
        <pc:extLst>
          <p:ext xmlns:p="http://schemas.openxmlformats.org/presentationml/2006/main" uri="{D6D511B9-2390-475A-947B-AFAB55BFBCF1}">
            <pc226:cmChg xmlns:pc226="http://schemas.microsoft.com/office/powerpoint/2022/06/main/command" chg="del">
              <pc226:chgData name="Lyne Latulippe" userId="50dfc027-b598-40b9-84c5-7616ff3ef9d4" providerId="ADAL" clId="{B1D352E5-FFB5-4B5C-A7B9-F77B15C8C5E4}" dt="2023-04-24T15:39:04.871" v="431"/>
              <pc2:cmMkLst xmlns:pc2="http://schemas.microsoft.com/office/powerpoint/2019/9/main/command">
                <pc:docMk/>
                <pc:sldMk cId="52870569" sldId="423"/>
                <pc2:cmMk id="{33184836-AD2B-407D-89E0-9F4ACE841257}"/>
              </pc2:cmMkLst>
            </pc226:cmChg>
            <pc226:cmChg xmlns:pc226="http://schemas.microsoft.com/office/powerpoint/2022/06/main/command" chg="del">
              <pc226:chgData name="Lyne Latulippe" userId="50dfc027-b598-40b9-84c5-7616ff3ef9d4" providerId="ADAL" clId="{B1D352E5-FFB5-4B5C-A7B9-F77B15C8C5E4}" dt="2023-04-24T15:38:57.531" v="430"/>
              <pc2:cmMkLst xmlns:pc2="http://schemas.microsoft.com/office/powerpoint/2019/9/main/command">
                <pc:docMk/>
                <pc:sldMk cId="52870569" sldId="423"/>
                <pc2:cmMk id="{4D80CB3E-9AB9-49CD-88D2-F8CAE070EE6C}"/>
              </pc2:cmMkLst>
            </pc226:cmChg>
          </p:ext>
        </pc:extLst>
      </pc:sldChg>
      <pc:sldChg chg="addSp delSp modSp add del mod delCm">
        <pc:chgData name="Lyne Latulippe" userId="50dfc027-b598-40b9-84c5-7616ff3ef9d4" providerId="ADAL" clId="{B1D352E5-FFB5-4B5C-A7B9-F77B15C8C5E4}" dt="2023-04-27T07:37:55.844" v="1865" actId="207"/>
        <pc:sldMkLst>
          <pc:docMk/>
          <pc:sldMk cId="91181164" sldId="424"/>
        </pc:sldMkLst>
        <pc:spChg chg="add mod">
          <ac:chgData name="Lyne Latulippe" userId="50dfc027-b598-40b9-84c5-7616ff3ef9d4" providerId="ADAL" clId="{B1D352E5-FFB5-4B5C-A7B9-F77B15C8C5E4}" dt="2023-04-24T17:32:17.575" v="580"/>
          <ac:spMkLst>
            <pc:docMk/>
            <pc:sldMk cId="91181164" sldId="424"/>
            <ac:spMk id="2" creationId="{091D276A-09EF-2C34-0EBD-A1166978C8EF}"/>
          </ac:spMkLst>
        </pc:spChg>
        <pc:spChg chg="del">
          <ac:chgData name="Lyne Latulippe" userId="50dfc027-b598-40b9-84c5-7616ff3ef9d4" providerId="ADAL" clId="{B1D352E5-FFB5-4B5C-A7B9-F77B15C8C5E4}" dt="2023-04-20T18:59:55.048" v="80" actId="478"/>
          <ac:spMkLst>
            <pc:docMk/>
            <pc:sldMk cId="91181164" sldId="424"/>
            <ac:spMk id="4" creationId="{2AA3FBC3-730E-4E43-8566-6D91B110F00C}"/>
          </ac:spMkLst>
        </pc:spChg>
        <pc:spChg chg="add del mod">
          <ac:chgData name="Lyne Latulippe" userId="50dfc027-b598-40b9-84c5-7616ff3ef9d4" providerId="ADAL" clId="{B1D352E5-FFB5-4B5C-A7B9-F77B15C8C5E4}" dt="2023-04-27T07:37:44.005" v="1864" actId="478"/>
          <ac:spMkLst>
            <pc:docMk/>
            <pc:sldMk cId="91181164" sldId="424"/>
            <ac:spMk id="5" creationId="{1ABE8A7D-5722-1375-D43B-FCAC407A27A9}"/>
          </ac:spMkLst>
        </pc:spChg>
        <pc:spChg chg="mod">
          <ac:chgData name="Lyne Latulippe" userId="50dfc027-b598-40b9-84c5-7616ff3ef9d4" providerId="ADAL" clId="{B1D352E5-FFB5-4B5C-A7B9-F77B15C8C5E4}" dt="2023-04-27T07:37:55.844" v="1865" actId="207"/>
          <ac:spMkLst>
            <pc:docMk/>
            <pc:sldMk cId="91181164" sldId="424"/>
            <ac:spMk id="6" creationId="{DD922F27-F635-2F88-2127-FA7D7CA079EC}"/>
          </ac:spMkLst>
        </pc:spChg>
        <pc:spChg chg="del mod">
          <ac:chgData name="Lyne Latulippe" userId="50dfc027-b598-40b9-84c5-7616ff3ef9d4" providerId="ADAL" clId="{B1D352E5-FFB5-4B5C-A7B9-F77B15C8C5E4}" dt="2023-04-27T07:37:26.491" v="1862" actId="478"/>
          <ac:spMkLst>
            <pc:docMk/>
            <pc:sldMk cId="91181164" sldId="424"/>
            <ac:spMk id="15" creationId="{7AA2B6D8-3D93-F22F-FDE1-B1D0320D8B69}"/>
          </ac:spMkLst>
        </pc:spChg>
        <pc:extLst>
          <p:ext xmlns:p="http://schemas.openxmlformats.org/presentationml/2006/main" uri="{D6D511B9-2390-475A-947B-AFAB55BFBCF1}">
            <pc226:cmChg xmlns:pc226="http://schemas.microsoft.com/office/powerpoint/2022/06/main/command" chg="del">
              <pc226:chgData name="Lyne Latulippe" userId="50dfc027-b598-40b9-84c5-7616ff3ef9d4" providerId="ADAL" clId="{B1D352E5-FFB5-4B5C-A7B9-F77B15C8C5E4}" dt="2023-04-24T15:39:33.007" v="432"/>
              <pc2:cmMkLst xmlns:pc2="http://schemas.microsoft.com/office/powerpoint/2019/9/main/command">
                <pc:docMk/>
                <pc:sldMk cId="91181164" sldId="424"/>
                <pc2:cmMk id="{B3CBC72E-5C2A-4B02-958F-6A7A234B4742}"/>
              </pc2:cmMkLst>
            </pc226:cmChg>
          </p:ext>
        </pc:extLst>
      </pc:sldChg>
      <pc:sldChg chg="addSp delSp modSp add del mod">
        <pc:chgData name="Lyne Latulippe" userId="50dfc027-b598-40b9-84c5-7616ff3ef9d4" providerId="ADAL" clId="{B1D352E5-FFB5-4B5C-A7B9-F77B15C8C5E4}" dt="2023-04-27T07:38:29.430" v="1868" actId="478"/>
        <pc:sldMkLst>
          <pc:docMk/>
          <pc:sldMk cId="106638355" sldId="427"/>
        </pc:sldMkLst>
        <pc:spChg chg="add mod">
          <ac:chgData name="Lyne Latulippe" userId="50dfc027-b598-40b9-84c5-7616ff3ef9d4" providerId="ADAL" clId="{B1D352E5-FFB5-4B5C-A7B9-F77B15C8C5E4}" dt="2023-04-24T17:32:39.129" v="583"/>
          <ac:spMkLst>
            <pc:docMk/>
            <pc:sldMk cId="106638355" sldId="427"/>
            <ac:spMk id="2" creationId="{FFCAF66C-65FE-37BD-11E9-1D0505A57E14}"/>
          </ac:spMkLst>
        </pc:spChg>
        <pc:spChg chg="del mod">
          <ac:chgData name="Lyne Latulippe" userId="50dfc027-b598-40b9-84c5-7616ff3ef9d4" providerId="ADAL" clId="{B1D352E5-FFB5-4B5C-A7B9-F77B15C8C5E4}" dt="2023-04-27T07:38:29.430" v="1868" actId="478"/>
          <ac:spMkLst>
            <pc:docMk/>
            <pc:sldMk cId="106638355" sldId="427"/>
            <ac:spMk id="4" creationId="{2AA3FBC3-730E-4E43-8566-6D91B110F00C}"/>
          </ac:spMkLst>
        </pc:spChg>
        <pc:spChg chg="mod">
          <ac:chgData name="Lyne Latulippe" userId="50dfc027-b598-40b9-84c5-7616ff3ef9d4" providerId="ADAL" clId="{B1D352E5-FFB5-4B5C-A7B9-F77B15C8C5E4}" dt="2023-04-20T19:01:07.626" v="114" actId="1076"/>
          <ac:spMkLst>
            <pc:docMk/>
            <pc:sldMk cId="106638355" sldId="427"/>
            <ac:spMk id="6" creationId="{DD922F27-F635-2F88-2127-FA7D7CA079EC}"/>
          </ac:spMkLst>
        </pc:spChg>
        <pc:graphicFrameChg chg="mod modGraphic">
          <ac:chgData name="Lyne Latulippe" userId="50dfc027-b598-40b9-84c5-7616ff3ef9d4" providerId="ADAL" clId="{B1D352E5-FFB5-4B5C-A7B9-F77B15C8C5E4}" dt="2023-04-26T17:53:11.875" v="1615" actId="1076"/>
          <ac:graphicFrameMkLst>
            <pc:docMk/>
            <pc:sldMk cId="106638355" sldId="427"/>
            <ac:graphicFrameMk id="10" creationId="{FD415473-EF2A-9D37-BC6D-97E62817E91E}"/>
          </ac:graphicFrameMkLst>
        </pc:graphicFrameChg>
      </pc:sldChg>
      <pc:sldChg chg="addSp delSp modSp add del mod">
        <pc:chgData name="Lyne Latulippe" userId="50dfc027-b598-40b9-84c5-7616ff3ef9d4" providerId="ADAL" clId="{B1D352E5-FFB5-4B5C-A7B9-F77B15C8C5E4}" dt="2023-04-27T07:38:41.355" v="1870" actId="478"/>
        <pc:sldMkLst>
          <pc:docMk/>
          <pc:sldMk cId="1221970609" sldId="430"/>
        </pc:sldMkLst>
        <pc:spChg chg="add mod">
          <ac:chgData name="Lyne Latulippe" userId="50dfc027-b598-40b9-84c5-7616ff3ef9d4" providerId="ADAL" clId="{B1D352E5-FFB5-4B5C-A7B9-F77B15C8C5E4}" dt="2023-04-24T17:33:41.206" v="593"/>
          <ac:spMkLst>
            <pc:docMk/>
            <pc:sldMk cId="1221970609" sldId="430"/>
            <ac:spMk id="2" creationId="{5AD66144-3268-7F14-2B2A-08EF9BB87F73}"/>
          </ac:spMkLst>
        </pc:spChg>
        <pc:spChg chg="del mod">
          <ac:chgData name="Lyne Latulippe" userId="50dfc027-b598-40b9-84c5-7616ff3ef9d4" providerId="ADAL" clId="{B1D352E5-FFB5-4B5C-A7B9-F77B15C8C5E4}" dt="2023-04-27T07:38:41.355" v="1870" actId="478"/>
          <ac:spMkLst>
            <pc:docMk/>
            <pc:sldMk cId="1221970609" sldId="430"/>
            <ac:spMk id="4" creationId="{2AA3FBC3-730E-4E43-8566-6D91B110F00C}"/>
          </ac:spMkLst>
        </pc:spChg>
        <pc:spChg chg="mod">
          <ac:chgData name="Lyne Latulippe" userId="50dfc027-b598-40b9-84c5-7616ff3ef9d4" providerId="ADAL" clId="{B1D352E5-FFB5-4B5C-A7B9-F77B15C8C5E4}" dt="2023-04-20T19:33:55.007" v="147" actId="255"/>
          <ac:spMkLst>
            <pc:docMk/>
            <pc:sldMk cId="1221970609" sldId="430"/>
            <ac:spMk id="8" creationId="{8E817758-D3A0-F160-63E5-A857A24BB4BA}"/>
          </ac:spMkLst>
        </pc:spChg>
      </pc:sldChg>
      <pc:sldChg chg="addSp delSp modSp add del mod">
        <pc:chgData name="Lyne Latulippe" userId="50dfc027-b598-40b9-84c5-7616ff3ef9d4" providerId="ADAL" clId="{B1D352E5-FFB5-4B5C-A7B9-F77B15C8C5E4}" dt="2023-04-27T07:38:48.582" v="1871" actId="478"/>
        <pc:sldMkLst>
          <pc:docMk/>
          <pc:sldMk cId="992489991" sldId="432"/>
        </pc:sldMkLst>
        <pc:spChg chg="add mod">
          <ac:chgData name="Lyne Latulippe" userId="50dfc027-b598-40b9-84c5-7616ff3ef9d4" providerId="ADAL" clId="{B1D352E5-FFB5-4B5C-A7B9-F77B15C8C5E4}" dt="2023-04-24T17:33:50" v="595"/>
          <ac:spMkLst>
            <pc:docMk/>
            <pc:sldMk cId="992489991" sldId="432"/>
            <ac:spMk id="2" creationId="{9915B6E3-D197-0791-85A9-71E7954B9750}"/>
          </ac:spMkLst>
        </pc:spChg>
        <pc:spChg chg="del mod">
          <ac:chgData name="Lyne Latulippe" userId="50dfc027-b598-40b9-84c5-7616ff3ef9d4" providerId="ADAL" clId="{B1D352E5-FFB5-4B5C-A7B9-F77B15C8C5E4}" dt="2023-04-27T07:38:48.582" v="1871" actId="478"/>
          <ac:spMkLst>
            <pc:docMk/>
            <pc:sldMk cId="992489991" sldId="432"/>
            <ac:spMk id="4" creationId="{2AA3FBC3-730E-4E43-8566-6D91B110F00C}"/>
          </ac:spMkLst>
        </pc:spChg>
        <pc:spChg chg="mod">
          <ac:chgData name="Lyne Latulippe" userId="50dfc027-b598-40b9-84c5-7616ff3ef9d4" providerId="ADAL" clId="{B1D352E5-FFB5-4B5C-A7B9-F77B15C8C5E4}" dt="2023-04-24T17:54:06.554" v="1467" actId="1076"/>
          <ac:spMkLst>
            <pc:docMk/>
            <pc:sldMk cId="992489991" sldId="432"/>
            <ac:spMk id="8" creationId="{3BA6F281-6282-580E-61DF-5DD74A005978}"/>
          </ac:spMkLst>
        </pc:spChg>
        <pc:spChg chg="mod">
          <ac:chgData name="Lyne Latulippe" userId="50dfc027-b598-40b9-84c5-7616ff3ef9d4" providerId="ADAL" clId="{B1D352E5-FFB5-4B5C-A7B9-F77B15C8C5E4}" dt="2023-04-24T17:54:10.305" v="1468" actId="1076"/>
          <ac:spMkLst>
            <pc:docMk/>
            <pc:sldMk cId="992489991" sldId="432"/>
            <ac:spMk id="12" creationId="{D2EBFB0C-0E05-23DA-7BAC-3EF4DD2627F9}"/>
          </ac:spMkLst>
        </pc:spChg>
      </pc:sldChg>
      <pc:sldChg chg="add del">
        <pc:chgData name="Lyne Latulippe" userId="50dfc027-b598-40b9-84c5-7616ff3ef9d4" providerId="ADAL" clId="{B1D352E5-FFB5-4B5C-A7B9-F77B15C8C5E4}" dt="2023-04-20T19:33:18.985" v="144" actId="47"/>
        <pc:sldMkLst>
          <pc:docMk/>
          <pc:sldMk cId="3081238663" sldId="434"/>
        </pc:sldMkLst>
      </pc:sldChg>
      <pc:sldChg chg="addSp delSp modSp add del mod delCm">
        <pc:chgData name="Lyne Latulippe" userId="50dfc027-b598-40b9-84c5-7616ff3ef9d4" providerId="ADAL" clId="{B1D352E5-FFB5-4B5C-A7B9-F77B15C8C5E4}" dt="2023-04-27T07:38:22.663" v="1867" actId="478"/>
        <pc:sldMkLst>
          <pc:docMk/>
          <pc:sldMk cId="1740683534" sldId="436"/>
        </pc:sldMkLst>
        <pc:spChg chg="add mod">
          <ac:chgData name="Lyne Latulippe" userId="50dfc027-b598-40b9-84c5-7616ff3ef9d4" providerId="ADAL" clId="{B1D352E5-FFB5-4B5C-A7B9-F77B15C8C5E4}" dt="2023-04-24T17:32:34.392" v="582"/>
          <ac:spMkLst>
            <pc:docMk/>
            <pc:sldMk cId="1740683534" sldId="436"/>
            <ac:spMk id="2" creationId="{EB129BD4-B0A5-9BB2-60AA-3C6B08DBEA26}"/>
          </ac:spMkLst>
        </pc:spChg>
        <pc:spChg chg="del mod">
          <ac:chgData name="Lyne Latulippe" userId="50dfc027-b598-40b9-84c5-7616ff3ef9d4" providerId="ADAL" clId="{B1D352E5-FFB5-4B5C-A7B9-F77B15C8C5E4}" dt="2023-04-27T07:38:22.663" v="1867" actId="478"/>
          <ac:spMkLst>
            <pc:docMk/>
            <pc:sldMk cId="1740683534" sldId="436"/>
            <ac:spMk id="4" creationId="{2AA3FBC3-730E-4E43-8566-6D91B110F00C}"/>
          </ac:spMkLst>
        </pc:spChg>
        <pc:extLst>
          <p:ext xmlns:p="http://schemas.openxmlformats.org/presentationml/2006/main" uri="{D6D511B9-2390-475A-947B-AFAB55BFBCF1}">
            <pc226:cmChg xmlns:pc226="http://schemas.microsoft.com/office/powerpoint/2022/06/main/command" chg="del">
              <pc226:chgData name="Lyne Latulippe" userId="50dfc027-b598-40b9-84c5-7616ff3ef9d4" providerId="ADAL" clId="{B1D352E5-FFB5-4B5C-A7B9-F77B15C8C5E4}" dt="2023-04-24T17:32:31.906" v="581"/>
              <pc2:cmMkLst xmlns:pc2="http://schemas.microsoft.com/office/powerpoint/2019/9/main/command">
                <pc:docMk/>
                <pc:sldMk cId="1740683534" sldId="436"/>
                <pc2:cmMk id="{1B6D203D-DB49-4EB2-A30D-F0DED15C84FC}"/>
              </pc2:cmMkLst>
            </pc226:cmChg>
          </p:ext>
        </pc:extLst>
      </pc:sldChg>
      <pc:sldChg chg="addSp delSp modSp add del mod delCm">
        <pc:chgData name="Lyne Latulippe" userId="50dfc027-b598-40b9-84c5-7616ff3ef9d4" providerId="ADAL" clId="{B1D352E5-FFB5-4B5C-A7B9-F77B15C8C5E4}" dt="2023-04-27T08:03:26.769" v="2065" actId="20577"/>
        <pc:sldMkLst>
          <pc:docMk/>
          <pc:sldMk cId="2109642485" sldId="445"/>
        </pc:sldMkLst>
        <pc:spChg chg="mod">
          <ac:chgData name="Lyne Latulippe" userId="50dfc027-b598-40b9-84c5-7616ff3ef9d4" providerId="ADAL" clId="{B1D352E5-FFB5-4B5C-A7B9-F77B15C8C5E4}" dt="2023-04-20T19:01:59.074" v="122" actId="14100"/>
          <ac:spMkLst>
            <pc:docMk/>
            <pc:sldMk cId="2109642485" sldId="445"/>
            <ac:spMk id="2" creationId="{6423C430-B6A0-79DF-E774-B5306227E625}"/>
          </ac:spMkLst>
        </pc:spChg>
        <pc:spChg chg="del mod">
          <ac:chgData name="Lyne Latulippe" userId="50dfc027-b598-40b9-84c5-7616ff3ef9d4" providerId="ADAL" clId="{B1D352E5-FFB5-4B5C-A7B9-F77B15C8C5E4}" dt="2023-04-27T07:38:36.087" v="1869" actId="478"/>
          <ac:spMkLst>
            <pc:docMk/>
            <pc:sldMk cId="2109642485" sldId="445"/>
            <ac:spMk id="4" creationId="{2AA3FBC3-730E-4E43-8566-6D91B110F00C}"/>
          </ac:spMkLst>
        </pc:spChg>
        <pc:spChg chg="mod">
          <ac:chgData name="Lyne Latulippe" userId="50dfc027-b598-40b9-84c5-7616ff3ef9d4" providerId="ADAL" clId="{B1D352E5-FFB5-4B5C-A7B9-F77B15C8C5E4}" dt="2023-04-20T19:03:06.330" v="130" actId="1076"/>
          <ac:spMkLst>
            <pc:docMk/>
            <pc:sldMk cId="2109642485" sldId="445"/>
            <ac:spMk id="5" creationId="{2DAA3FFE-7226-6804-3368-2BF687374D6E}"/>
          </ac:spMkLst>
        </pc:spChg>
        <pc:spChg chg="mod">
          <ac:chgData name="Lyne Latulippe" userId="50dfc027-b598-40b9-84c5-7616ff3ef9d4" providerId="ADAL" clId="{B1D352E5-FFB5-4B5C-A7B9-F77B15C8C5E4}" dt="2023-04-27T08:03:26.769" v="2065" actId="20577"/>
          <ac:spMkLst>
            <pc:docMk/>
            <pc:sldMk cId="2109642485" sldId="445"/>
            <ac:spMk id="6" creationId="{DD922F27-F635-2F88-2127-FA7D7CA079EC}"/>
          </ac:spMkLst>
        </pc:spChg>
        <pc:spChg chg="mod">
          <ac:chgData name="Lyne Latulippe" userId="50dfc027-b598-40b9-84c5-7616ff3ef9d4" providerId="ADAL" clId="{B1D352E5-FFB5-4B5C-A7B9-F77B15C8C5E4}" dt="2023-04-20T19:01:55.755" v="121" actId="1076"/>
          <ac:spMkLst>
            <pc:docMk/>
            <pc:sldMk cId="2109642485" sldId="445"/>
            <ac:spMk id="7" creationId="{AF73F754-E63C-D20C-9E20-9905699570E9}"/>
          </ac:spMkLst>
        </pc:spChg>
        <pc:spChg chg="add mod">
          <ac:chgData name="Lyne Latulippe" userId="50dfc027-b598-40b9-84c5-7616ff3ef9d4" providerId="ADAL" clId="{B1D352E5-FFB5-4B5C-A7B9-F77B15C8C5E4}" dt="2023-04-24T17:32:51.011" v="586"/>
          <ac:spMkLst>
            <pc:docMk/>
            <pc:sldMk cId="2109642485" sldId="445"/>
            <ac:spMk id="8" creationId="{9671CCC8-FB60-2340-44C2-880E844016BF}"/>
          </ac:spMkLst>
        </pc:spChg>
        <pc:spChg chg="mod">
          <ac:chgData name="Lyne Latulippe" userId="50dfc027-b598-40b9-84c5-7616ff3ef9d4" providerId="ADAL" clId="{B1D352E5-FFB5-4B5C-A7B9-F77B15C8C5E4}" dt="2023-04-24T17:33:29.146" v="592" actId="255"/>
          <ac:spMkLst>
            <pc:docMk/>
            <pc:sldMk cId="2109642485" sldId="445"/>
            <ac:spMk id="9" creationId="{F0B10655-9187-EFDD-E65F-439E3EF88A1E}"/>
          </ac:spMkLst>
        </pc:spChg>
        <pc:extLst>
          <p:ext xmlns:p="http://schemas.openxmlformats.org/presentationml/2006/main" uri="{D6D511B9-2390-475A-947B-AFAB55BFBCF1}">
            <pc226:cmChg xmlns:pc226="http://schemas.microsoft.com/office/powerpoint/2022/06/main/command" chg="del">
              <pc226:chgData name="Lyne Latulippe" userId="50dfc027-b598-40b9-84c5-7616ff3ef9d4" providerId="ADAL" clId="{B1D352E5-FFB5-4B5C-A7B9-F77B15C8C5E4}" dt="2023-04-24T17:32:49.072" v="585"/>
              <pc2:cmMkLst xmlns:pc2="http://schemas.microsoft.com/office/powerpoint/2019/9/main/command">
                <pc:docMk/>
                <pc:sldMk cId="2109642485" sldId="445"/>
                <pc2:cmMk id="{F853D06A-BD7C-400E-97FF-C8B6039B5582}"/>
              </pc2:cmMkLst>
            </pc226:cmChg>
            <pc226:cmChg xmlns:pc226="http://schemas.microsoft.com/office/powerpoint/2022/06/main/command" chg="del">
              <pc226:chgData name="Lyne Latulippe" userId="50dfc027-b598-40b9-84c5-7616ff3ef9d4" providerId="ADAL" clId="{B1D352E5-FFB5-4B5C-A7B9-F77B15C8C5E4}" dt="2023-04-24T17:32:44.231" v="584"/>
              <pc2:cmMkLst xmlns:pc2="http://schemas.microsoft.com/office/powerpoint/2019/9/main/command">
                <pc:docMk/>
                <pc:sldMk cId="2109642485" sldId="445"/>
                <pc2:cmMk id="{84D19FCC-77E7-435B-AE92-EEE63EC22F27}"/>
              </pc2:cmMkLst>
            </pc226:cmChg>
          </p:ext>
        </pc:extLst>
      </pc:sldChg>
      <pc:sldChg chg="addSp delSp modSp add del mod delCm">
        <pc:chgData name="Lyne Latulippe" userId="50dfc027-b598-40b9-84c5-7616ff3ef9d4" providerId="ADAL" clId="{B1D352E5-FFB5-4B5C-A7B9-F77B15C8C5E4}" dt="2023-04-24T17:33:45.547" v="594"/>
        <pc:sldMkLst>
          <pc:docMk/>
          <pc:sldMk cId="1350291333" sldId="446"/>
        </pc:sldMkLst>
        <pc:spChg chg="add mod">
          <ac:chgData name="Lyne Latulippe" userId="50dfc027-b598-40b9-84c5-7616ff3ef9d4" providerId="ADAL" clId="{B1D352E5-FFB5-4B5C-A7B9-F77B15C8C5E4}" dt="2023-04-24T17:33:45.547" v="594"/>
          <ac:spMkLst>
            <pc:docMk/>
            <pc:sldMk cId="1350291333" sldId="446"/>
            <ac:spMk id="2" creationId="{74C2858F-31DD-3014-BCE5-D165D84AE057}"/>
          </ac:spMkLst>
        </pc:spChg>
        <pc:spChg chg="mod">
          <ac:chgData name="Lyne Latulippe" userId="50dfc027-b598-40b9-84c5-7616ff3ef9d4" providerId="ADAL" clId="{B1D352E5-FFB5-4B5C-A7B9-F77B15C8C5E4}" dt="2023-04-20T19:31:32.911" v="135" actId="14100"/>
          <ac:spMkLst>
            <pc:docMk/>
            <pc:sldMk cId="1350291333" sldId="446"/>
            <ac:spMk id="4" creationId="{2AA3FBC3-730E-4E43-8566-6D91B110F00C}"/>
          </ac:spMkLst>
        </pc:spChg>
        <pc:spChg chg="mod">
          <ac:chgData name="Lyne Latulippe" userId="50dfc027-b598-40b9-84c5-7616ff3ef9d4" providerId="ADAL" clId="{B1D352E5-FFB5-4B5C-A7B9-F77B15C8C5E4}" dt="2023-04-20T19:31:26.126" v="133" actId="14100"/>
          <ac:spMkLst>
            <pc:docMk/>
            <pc:sldMk cId="1350291333" sldId="446"/>
            <ac:spMk id="12" creationId="{97450E87-7C00-C247-FBC7-61193E4676E0}"/>
          </ac:spMkLst>
        </pc:spChg>
        <pc:spChg chg="del">
          <ac:chgData name="Lyne Latulippe" userId="50dfc027-b598-40b9-84c5-7616ff3ef9d4" providerId="ADAL" clId="{B1D352E5-FFB5-4B5C-A7B9-F77B15C8C5E4}" dt="2023-04-20T19:31:28.715" v="134" actId="478"/>
          <ac:spMkLst>
            <pc:docMk/>
            <pc:sldMk cId="1350291333" sldId="446"/>
            <ac:spMk id="13" creationId="{8505708F-DEF2-3F7D-86AE-A5EC95207AE5}"/>
          </ac:spMkLst>
        </pc:spChg>
        <pc:extLst>
          <p:ext xmlns:p="http://schemas.openxmlformats.org/presentationml/2006/main" uri="{D6D511B9-2390-475A-947B-AFAB55BFBCF1}">
            <pc226:cmChg xmlns:pc226="http://schemas.microsoft.com/office/powerpoint/2022/06/main/command" chg="del">
              <pc226:chgData name="Lyne Latulippe" userId="50dfc027-b598-40b9-84c5-7616ff3ef9d4" providerId="ADAL" clId="{B1D352E5-FFB5-4B5C-A7B9-F77B15C8C5E4}" dt="2023-04-24T15:39:54.830" v="434"/>
              <pc2:cmMkLst xmlns:pc2="http://schemas.microsoft.com/office/powerpoint/2019/9/main/command">
                <pc:docMk/>
                <pc:sldMk cId="1350291333" sldId="446"/>
                <pc2:cmMk id="{C8A4020C-5670-4D5D-A8E4-A8E6FBE42DE7}"/>
              </pc2:cmMkLst>
            </pc226:cmChg>
            <pc226:cmChg xmlns:pc226="http://schemas.microsoft.com/office/powerpoint/2022/06/main/command" chg="del">
              <pc226:chgData name="Lyne Latulippe" userId="50dfc027-b598-40b9-84c5-7616ff3ef9d4" providerId="ADAL" clId="{B1D352E5-FFB5-4B5C-A7B9-F77B15C8C5E4}" dt="2023-04-24T15:39:41.417" v="433"/>
              <pc2:cmMkLst xmlns:pc2="http://schemas.microsoft.com/office/powerpoint/2019/9/main/command">
                <pc:docMk/>
                <pc:sldMk cId="1350291333" sldId="446"/>
                <pc2:cmMk id="{32F34244-9F2B-4D8C-B2C1-BFF9560D6DF9}"/>
              </pc2:cmMkLst>
            </pc226:cmChg>
          </p:ext>
        </pc:extLst>
      </pc:sldChg>
      <pc:sldChg chg="addSp modSp add del mod">
        <pc:chgData name="Lyne Latulippe" userId="50dfc027-b598-40b9-84c5-7616ff3ef9d4" providerId="ADAL" clId="{B1D352E5-FFB5-4B5C-A7B9-F77B15C8C5E4}" dt="2023-04-24T17:33:54.462" v="596"/>
        <pc:sldMkLst>
          <pc:docMk/>
          <pc:sldMk cId="2489433880" sldId="447"/>
        </pc:sldMkLst>
        <pc:spChg chg="add mod">
          <ac:chgData name="Lyne Latulippe" userId="50dfc027-b598-40b9-84c5-7616ff3ef9d4" providerId="ADAL" clId="{B1D352E5-FFB5-4B5C-A7B9-F77B15C8C5E4}" dt="2023-04-24T17:33:54.462" v="596"/>
          <ac:spMkLst>
            <pc:docMk/>
            <pc:sldMk cId="2489433880" sldId="447"/>
            <ac:spMk id="2" creationId="{AD11A998-AC58-8929-42EB-23985B1CAD32}"/>
          </ac:spMkLst>
        </pc:spChg>
        <pc:spChg chg="mod">
          <ac:chgData name="Lyne Latulippe" userId="50dfc027-b598-40b9-84c5-7616ff3ef9d4" providerId="ADAL" clId="{B1D352E5-FFB5-4B5C-A7B9-F77B15C8C5E4}" dt="2023-04-20T19:31:52.415" v="139" actId="14100"/>
          <ac:spMkLst>
            <pc:docMk/>
            <pc:sldMk cId="2489433880" sldId="447"/>
            <ac:spMk id="4" creationId="{2AA3FBC3-730E-4E43-8566-6D91B110F00C}"/>
          </ac:spMkLst>
        </pc:spChg>
        <pc:spChg chg="mod">
          <ac:chgData name="Lyne Latulippe" userId="50dfc027-b598-40b9-84c5-7616ff3ef9d4" providerId="ADAL" clId="{B1D352E5-FFB5-4B5C-A7B9-F77B15C8C5E4}" dt="2023-04-20T19:33:11.738" v="143" actId="14100"/>
          <ac:spMkLst>
            <pc:docMk/>
            <pc:sldMk cId="2489433880" sldId="447"/>
            <ac:spMk id="11" creationId="{C90B2D81-75E7-8193-21BF-BBFFE4D0970E}"/>
          </ac:spMkLst>
        </pc:spChg>
        <pc:picChg chg="mod">
          <ac:chgData name="Lyne Latulippe" userId="50dfc027-b598-40b9-84c5-7616ff3ef9d4" providerId="ADAL" clId="{B1D352E5-FFB5-4B5C-A7B9-F77B15C8C5E4}" dt="2023-04-20T19:33:07.318" v="142" actId="1076"/>
          <ac:picMkLst>
            <pc:docMk/>
            <pc:sldMk cId="2489433880" sldId="447"/>
            <ac:picMk id="5" creationId="{0D6D7B57-180B-A786-8CC8-445F8BD0A93D}"/>
          </ac:picMkLst>
        </pc:picChg>
      </pc:sldChg>
      <pc:sldChg chg="addSp modSp mod">
        <pc:chgData name="Lyne Latulippe" userId="50dfc027-b598-40b9-84c5-7616ff3ef9d4" providerId="ADAL" clId="{B1D352E5-FFB5-4B5C-A7B9-F77B15C8C5E4}" dt="2023-04-24T17:44:22.721" v="872" actId="20577"/>
        <pc:sldMkLst>
          <pc:docMk/>
          <pc:sldMk cId="1606807773" sldId="448"/>
        </pc:sldMkLst>
        <pc:spChg chg="mod">
          <ac:chgData name="Lyne Latulippe" userId="50dfc027-b598-40b9-84c5-7616ff3ef9d4" providerId="ADAL" clId="{B1D352E5-FFB5-4B5C-A7B9-F77B15C8C5E4}" dt="2023-04-24T17:44:22.721" v="872" actId="20577"/>
          <ac:spMkLst>
            <pc:docMk/>
            <pc:sldMk cId="1606807773" sldId="448"/>
            <ac:spMk id="2" creationId="{00000000-0000-0000-0000-000000000000}"/>
          </ac:spMkLst>
        </pc:spChg>
        <pc:spChg chg="mod">
          <ac:chgData name="Lyne Latulippe" userId="50dfc027-b598-40b9-84c5-7616ff3ef9d4" providerId="ADAL" clId="{B1D352E5-FFB5-4B5C-A7B9-F77B15C8C5E4}" dt="2023-04-24T17:35:24.837" v="609" actId="255"/>
          <ac:spMkLst>
            <pc:docMk/>
            <pc:sldMk cId="1606807773" sldId="448"/>
            <ac:spMk id="3" creationId="{00000000-0000-0000-0000-000000000000}"/>
          </ac:spMkLst>
        </pc:spChg>
        <pc:spChg chg="add mod">
          <ac:chgData name="Lyne Latulippe" userId="50dfc027-b598-40b9-84c5-7616ff3ef9d4" providerId="ADAL" clId="{B1D352E5-FFB5-4B5C-A7B9-F77B15C8C5E4}" dt="2023-04-24T17:34:31.507" v="604"/>
          <ac:spMkLst>
            <pc:docMk/>
            <pc:sldMk cId="1606807773" sldId="448"/>
            <ac:spMk id="4" creationId="{7C60A217-55FC-A75B-191A-71D780173145}"/>
          </ac:spMkLst>
        </pc:spChg>
      </pc:sldChg>
      <pc:sldChg chg="addSp modSp new mod ord">
        <pc:chgData name="Lyne Latulippe" userId="50dfc027-b598-40b9-84c5-7616ff3ef9d4" providerId="ADAL" clId="{B1D352E5-FFB5-4B5C-A7B9-F77B15C8C5E4}" dt="2023-04-27T07:27:45.190" v="1762" actId="20577"/>
        <pc:sldMkLst>
          <pc:docMk/>
          <pc:sldMk cId="1595641078" sldId="449"/>
        </pc:sldMkLst>
        <pc:spChg chg="mod">
          <ac:chgData name="Lyne Latulippe" userId="50dfc027-b598-40b9-84c5-7616ff3ef9d4" providerId="ADAL" clId="{B1D352E5-FFB5-4B5C-A7B9-F77B15C8C5E4}" dt="2023-04-24T17:56:11.103" v="1603" actId="1076"/>
          <ac:spMkLst>
            <pc:docMk/>
            <pc:sldMk cId="1595641078" sldId="449"/>
            <ac:spMk id="2" creationId="{93B8CCFE-5D32-1D5A-7E68-ECAFF8F06F3A}"/>
          </ac:spMkLst>
        </pc:spChg>
        <pc:spChg chg="mod">
          <ac:chgData name="Lyne Latulippe" userId="50dfc027-b598-40b9-84c5-7616ff3ef9d4" providerId="ADAL" clId="{B1D352E5-FFB5-4B5C-A7B9-F77B15C8C5E4}" dt="2023-04-27T07:27:45.190" v="1762" actId="20577"/>
          <ac:spMkLst>
            <pc:docMk/>
            <pc:sldMk cId="1595641078" sldId="449"/>
            <ac:spMk id="3" creationId="{4A296BC9-5CB8-B34F-CC94-6CA38894EEE7}"/>
          </ac:spMkLst>
        </pc:spChg>
        <pc:spChg chg="add mod">
          <ac:chgData name="Lyne Latulippe" userId="50dfc027-b598-40b9-84c5-7616ff3ef9d4" providerId="ADAL" clId="{B1D352E5-FFB5-4B5C-A7B9-F77B15C8C5E4}" dt="2023-04-24T17:46:35.375" v="904"/>
          <ac:spMkLst>
            <pc:docMk/>
            <pc:sldMk cId="1595641078" sldId="449"/>
            <ac:spMk id="4" creationId="{637163B9-5C8F-F0AD-54AD-4270AC4B127A}"/>
          </ac:spMkLst>
        </pc:spChg>
      </pc:sldChg>
      <pc:sldMasterChg chg="delSldLayout">
        <pc:chgData name="Lyne Latulippe" userId="50dfc027-b598-40b9-84c5-7616ff3ef9d4" providerId="ADAL" clId="{B1D352E5-FFB5-4B5C-A7B9-F77B15C8C5E4}" dt="2023-04-20T19:33:18.985" v="144" actId="47"/>
        <pc:sldMasterMkLst>
          <pc:docMk/>
          <pc:sldMasterMk cId="234934727" sldId="2147483860"/>
        </pc:sldMasterMkLst>
        <pc:sldLayoutChg chg="del">
          <pc:chgData name="Lyne Latulippe" userId="50dfc027-b598-40b9-84c5-7616ff3ef9d4" providerId="ADAL" clId="{B1D352E5-FFB5-4B5C-A7B9-F77B15C8C5E4}" dt="2023-04-20T19:33:18.985" v="144" actId="47"/>
          <pc:sldLayoutMkLst>
            <pc:docMk/>
            <pc:sldMasterMk cId="234934727" sldId="2147483860"/>
            <pc:sldLayoutMk cId="2017622303" sldId="214748387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5088" cy="464503"/>
          </a:xfrm>
          <a:prstGeom prst="rect">
            <a:avLst/>
          </a:prstGeom>
        </p:spPr>
        <p:txBody>
          <a:bodyPr vert="horz" lIns="93104" tIns="46552" rIns="93104" bIns="46552" rtlCol="0"/>
          <a:lstStyle>
            <a:lvl1pPr algn="l">
              <a:defRPr sz="1200">
                <a:latin typeface="Arial"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sz="quarter" idx="1"/>
          </p:nvPr>
        </p:nvSpPr>
        <p:spPr>
          <a:xfrm>
            <a:off x="3967341" y="0"/>
            <a:ext cx="3035088" cy="464503"/>
          </a:xfrm>
          <a:prstGeom prst="rect">
            <a:avLst/>
          </a:prstGeom>
        </p:spPr>
        <p:txBody>
          <a:bodyPr vert="horz" wrap="square" lIns="93104" tIns="46552" rIns="93104" bIns="46552" numCol="1" anchor="t" anchorCtr="0" compatLnSpc="1">
            <a:prstTxWarp prst="textNoShape">
              <a:avLst/>
            </a:prstTxWarp>
          </a:bodyPr>
          <a:lstStyle>
            <a:lvl1pPr algn="r">
              <a:defRPr sz="1200"/>
            </a:lvl1pPr>
          </a:lstStyle>
          <a:p>
            <a:pPr>
              <a:defRPr/>
            </a:pPr>
            <a:fld id="{0CAF17FA-651E-0E42-A6BE-D4A0484837FB}" type="datetime1">
              <a:rPr lang="fr-FR" altLang="x-none"/>
              <a:pPr>
                <a:defRPr/>
              </a:pPr>
              <a:t>27/04/2023</a:t>
            </a:fld>
            <a:endParaRPr lang="fr-FR" altLang="x-none"/>
          </a:p>
        </p:txBody>
      </p:sp>
      <p:sp>
        <p:nvSpPr>
          <p:cNvPr id="4" name="Espace réservé du pied de page 3"/>
          <p:cNvSpPr>
            <a:spLocks noGrp="1"/>
          </p:cNvSpPr>
          <p:nvPr>
            <p:ph type="ftr" sz="quarter" idx="2"/>
          </p:nvPr>
        </p:nvSpPr>
        <p:spPr>
          <a:xfrm>
            <a:off x="0" y="8823935"/>
            <a:ext cx="3035088" cy="464503"/>
          </a:xfrm>
          <a:prstGeom prst="rect">
            <a:avLst/>
          </a:prstGeom>
        </p:spPr>
        <p:txBody>
          <a:bodyPr vert="horz" lIns="93104" tIns="46552" rIns="93104" bIns="46552" rtlCol="0" anchor="b"/>
          <a:lstStyle>
            <a:lvl1pPr algn="l">
              <a:defRPr sz="1200">
                <a:latin typeface="Arial" charset="0"/>
                <a:ea typeface="ＭＳ Ｐゴシック" charset="0"/>
                <a:cs typeface="ＭＳ Ｐゴシック" charset="0"/>
              </a:defRPr>
            </a:lvl1pPr>
          </a:lstStyle>
          <a:p>
            <a:pPr>
              <a:defRPr/>
            </a:pPr>
            <a:endParaRPr lang="fr-FR"/>
          </a:p>
        </p:txBody>
      </p:sp>
      <p:sp>
        <p:nvSpPr>
          <p:cNvPr id="5" name="Espace réservé du numéro de diapositive 4"/>
          <p:cNvSpPr>
            <a:spLocks noGrp="1"/>
          </p:cNvSpPr>
          <p:nvPr>
            <p:ph type="sldNum" sz="quarter" idx="3"/>
          </p:nvPr>
        </p:nvSpPr>
        <p:spPr>
          <a:xfrm>
            <a:off x="3967341" y="8823935"/>
            <a:ext cx="3035088" cy="464503"/>
          </a:xfrm>
          <a:prstGeom prst="rect">
            <a:avLst/>
          </a:prstGeom>
        </p:spPr>
        <p:txBody>
          <a:bodyPr vert="horz" wrap="square" lIns="93104" tIns="46552" rIns="93104" bIns="46552" numCol="1" anchor="b" anchorCtr="0" compatLnSpc="1">
            <a:prstTxWarp prst="textNoShape">
              <a:avLst/>
            </a:prstTxWarp>
          </a:bodyPr>
          <a:lstStyle>
            <a:lvl1pPr algn="r">
              <a:defRPr sz="1200"/>
            </a:lvl1pPr>
          </a:lstStyle>
          <a:p>
            <a:pPr>
              <a:defRPr/>
            </a:pPr>
            <a:fld id="{5AB6679F-8AFA-BB4B-A1B0-55DCE4DD829D}" type="slidenum">
              <a:rPr lang="fr-FR" altLang="x-none"/>
              <a:pPr>
                <a:defRPr/>
              </a:pPr>
              <a:t>‹N°›</a:t>
            </a:fld>
            <a:endParaRPr lang="fr-FR" altLang="x-none"/>
          </a:p>
        </p:txBody>
      </p:sp>
    </p:spTree>
    <p:extLst>
      <p:ext uri="{BB962C8B-B14F-4D97-AF65-F5344CB8AC3E}">
        <p14:creationId xmlns:p14="http://schemas.microsoft.com/office/powerpoint/2010/main" val="1790536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5088" cy="464503"/>
          </a:xfrm>
          <a:prstGeom prst="rect">
            <a:avLst/>
          </a:prstGeom>
          <a:noFill/>
          <a:ln>
            <a:noFill/>
          </a:ln>
        </p:spPr>
        <p:txBody>
          <a:bodyPr vert="horz" wrap="square" lIns="93104" tIns="46552" rIns="93104" bIns="46552"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fr-FR"/>
          </a:p>
        </p:txBody>
      </p:sp>
      <p:sp>
        <p:nvSpPr>
          <p:cNvPr id="6147" name="Rectangle 3"/>
          <p:cNvSpPr>
            <a:spLocks noGrp="1" noChangeArrowheads="1"/>
          </p:cNvSpPr>
          <p:nvPr>
            <p:ph type="dt" idx="1"/>
          </p:nvPr>
        </p:nvSpPr>
        <p:spPr bwMode="auto">
          <a:xfrm>
            <a:off x="3968962" y="0"/>
            <a:ext cx="3035088" cy="464503"/>
          </a:xfrm>
          <a:prstGeom prst="rect">
            <a:avLst/>
          </a:prstGeom>
          <a:noFill/>
          <a:ln>
            <a:noFill/>
          </a:ln>
        </p:spPr>
        <p:txBody>
          <a:bodyPr vert="horz" wrap="square" lIns="93104" tIns="46552" rIns="93104" bIns="46552"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fr-FR"/>
          </a:p>
        </p:txBody>
      </p:sp>
      <p:sp>
        <p:nvSpPr>
          <p:cNvPr id="6148" name="Rectangle 4"/>
          <p:cNvSpPr>
            <a:spLocks noGrp="1" noRot="1" noChangeAspect="1" noChangeArrowheads="1" noTextEdit="1"/>
          </p:cNvSpPr>
          <p:nvPr>
            <p:ph type="sldImg" idx="2"/>
          </p:nvPr>
        </p:nvSpPr>
        <p:spPr bwMode="auto">
          <a:xfrm>
            <a:off x="406400" y="696913"/>
            <a:ext cx="6191250"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933874" y="4412774"/>
            <a:ext cx="5136303" cy="4180523"/>
          </a:xfrm>
          <a:prstGeom prst="rect">
            <a:avLst/>
          </a:prstGeom>
          <a:noFill/>
          <a:ln>
            <a:noFill/>
          </a:ln>
        </p:spPr>
        <p:txBody>
          <a:bodyPr vert="horz" wrap="square" lIns="93104" tIns="46552" rIns="93104" bIns="46552" numCol="1" anchor="t" anchorCtr="0" compatLnSpc="1">
            <a:prstTxWarp prst="textNoShape">
              <a:avLst/>
            </a:prstTxWarp>
          </a:bodyPr>
          <a:lstStyle/>
          <a:p>
            <a:pPr lvl="0"/>
            <a:r>
              <a:rPr lang="fr-FR" altLang="x-none" noProof="0"/>
              <a:t>Cliquez pour modifier les styles du texte du masque</a:t>
            </a:r>
          </a:p>
          <a:p>
            <a:pPr lvl="1"/>
            <a:r>
              <a:rPr lang="fr-FR" altLang="x-none" noProof="0"/>
              <a:t>Deuxième niveau</a:t>
            </a:r>
          </a:p>
          <a:p>
            <a:pPr lvl="2"/>
            <a:r>
              <a:rPr lang="fr-FR" altLang="x-none" noProof="0"/>
              <a:t>Troisième niveau</a:t>
            </a:r>
          </a:p>
          <a:p>
            <a:pPr lvl="3"/>
            <a:r>
              <a:rPr lang="fr-FR" altLang="x-none" noProof="0"/>
              <a:t>Quatrième niveau</a:t>
            </a:r>
          </a:p>
          <a:p>
            <a:pPr lvl="4"/>
            <a:r>
              <a:rPr lang="fr-FR" altLang="x-none" noProof="0"/>
              <a:t>Cinquième niveau</a:t>
            </a:r>
          </a:p>
        </p:txBody>
      </p:sp>
      <p:sp>
        <p:nvSpPr>
          <p:cNvPr id="6150" name="Rectangle 6"/>
          <p:cNvSpPr>
            <a:spLocks noGrp="1" noChangeArrowheads="1"/>
          </p:cNvSpPr>
          <p:nvPr>
            <p:ph type="ftr" sz="quarter" idx="4"/>
          </p:nvPr>
        </p:nvSpPr>
        <p:spPr bwMode="auto">
          <a:xfrm>
            <a:off x="0" y="8825547"/>
            <a:ext cx="3035088" cy="464503"/>
          </a:xfrm>
          <a:prstGeom prst="rect">
            <a:avLst/>
          </a:prstGeom>
          <a:noFill/>
          <a:ln>
            <a:noFill/>
          </a:ln>
        </p:spPr>
        <p:txBody>
          <a:bodyPr vert="horz" wrap="square" lIns="93104" tIns="46552" rIns="93104" bIns="46552"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fr-FR"/>
          </a:p>
        </p:txBody>
      </p:sp>
      <p:sp>
        <p:nvSpPr>
          <p:cNvPr id="6151" name="Rectangle 7"/>
          <p:cNvSpPr>
            <a:spLocks noGrp="1" noChangeArrowheads="1"/>
          </p:cNvSpPr>
          <p:nvPr>
            <p:ph type="sldNum" sz="quarter" idx="5"/>
          </p:nvPr>
        </p:nvSpPr>
        <p:spPr bwMode="auto">
          <a:xfrm>
            <a:off x="3968962" y="8825547"/>
            <a:ext cx="3035088" cy="464503"/>
          </a:xfrm>
          <a:prstGeom prst="rect">
            <a:avLst/>
          </a:prstGeom>
          <a:noFill/>
          <a:ln>
            <a:noFill/>
          </a:ln>
        </p:spPr>
        <p:txBody>
          <a:bodyPr vert="horz" wrap="square" lIns="93104" tIns="46552" rIns="93104" bIns="46552" numCol="1" anchor="b" anchorCtr="0" compatLnSpc="1">
            <a:prstTxWarp prst="textNoShape">
              <a:avLst/>
            </a:prstTxWarp>
          </a:bodyPr>
          <a:lstStyle>
            <a:lvl1pPr algn="r">
              <a:defRPr sz="1200"/>
            </a:lvl1pPr>
          </a:lstStyle>
          <a:p>
            <a:pPr>
              <a:defRPr/>
            </a:pPr>
            <a:fld id="{32BA4F3A-7F2A-F149-B466-AAABF38C2E0E}" type="slidenum">
              <a:rPr lang="fr-FR" altLang="x-none"/>
              <a:pPr>
                <a:defRPr/>
              </a:pPr>
              <a:t>‹N°›</a:t>
            </a:fld>
            <a:endParaRPr lang="fr-FR" altLang="x-none"/>
          </a:p>
        </p:txBody>
      </p:sp>
    </p:spTree>
    <p:extLst>
      <p:ext uri="{BB962C8B-B14F-4D97-AF65-F5344CB8AC3E}">
        <p14:creationId xmlns:p14="http://schemas.microsoft.com/office/powerpoint/2010/main" val="3527482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nada.ca/fr/agence-revenu/services/formulaires-publications/publications/rc4651/orientations-canada-concernant-exigences-matiere-declaration-pays-pay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32BA4F3A-7F2A-F149-B466-AAABF38C2E0E}" type="slidenum">
              <a:rPr lang="fr-FR" altLang="x-none" smtClean="0"/>
              <a:pPr>
                <a:defRPr/>
              </a:pPr>
              <a:t>1</a:t>
            </a:fld>
            <a:endParaRPr lang="fr-FR" altLang="x-none"/>
          </a:p>
        </p:txBody>
      </p:sp>
    </p:spTree>
    <p:extLst>
      <p:ext uri="{BB962C8B-B14F-4D97-AF65-F5344CB8AC3E}">
        <p14:creationId xmlns:p14="http://schemas.microsoft.com/office/powerpoint/2010/main" val="2262941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Note: </a:t>
            </a:r>
            <a:r>
              <a:rPr lang="en-US" b="0" i="0" dirty="0">
                <a:solidFill>
                  <a:srgbClr val="333333"/>
                </a:solidFill>
                <a:effectLst/>
                <a:latin typeface="Roboto" panose="02000000000000000000" pitchFamily="2" charset="0"/>
              </a:rPr>
              <a:t>The name of the undertaxed payments rules is somewhat misleading; there does not need to be a payment from a MNE group entity to the LTCE, nor does any such payment need to be under-taxed.</a:t>
            </a:r>
            <a:endParaRPr lang="fr-CA" dirty="0"/>
          </a:p>
        </p:txBody>
      </p:sp>
      <p:sp>
        <p:nvSpPr>
          <p:cNvPr id="4" name="Espace réservé du numéro de diapositive 3"/>
          <p:cNvSpPr>
            <a:spLocks noGrp="1"/>
          </p:cNvSpPr>
          <p:nvPr>
            <p:ph type="sldNum" sz="quarter" idx="5"/>
          </p:nvPr>
        </p:nvSpPr>
        <p:spPr/>
        <p:txBody>
          <a:bodyPr/>
          <a:lstStyle/>
          <a:p>
            <a:fld id="{D4524676-B422-0743-897F-3F3580E25207}" type="slidenum">
              <a:rPr lang="fr-FR" smtClean="0"/>
              <a:t>31</a:t>
            </a:fld>
            <a:endParaRPr lang="fr-FR"/>
          </a:p>
        </p:txBody>
      </p:sp>
    </p:spTree>
    <p:extLst>
      <p:ext uri="{BB962C8B-B14F-4D97-AF65-F5344CB8AC3E}">
        <p14:creationId xmlns:p14="http://schemas.microsoft.com/office/powerpoint/2010/main" val="4177477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524676-B422-0743-897F-3F3580E25207}" type="slidenum">
              <a:rPr lang="fr-FR" smtClean="0"/>
              <a:t>32</a:t>
            </a:fld>
            <a:endParaRPr lang="fr-FR"/>
          </a:p>
        </p:txBody>
      </p:sp>
    </p:spTree>
    <p:extLst>
      <p:ext uri="{BB962C8B-B14F-4D97-AF65-F5344CB8AC3E}">
        <p14:creationId xmlns:p14="http://schemas.microsoft.com/office/powerpoint/2010/main" val="4193524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524676-B422-0743-897F-3F3580E25207}" type="slidenum">
              <a:rPr lang="fr-FR" smtClean="0"/>
              <a:t>33</a:t>
            </a:fld>
            <a:endParaRPr lang="fr-FR"/>
          </a:p>
        </p:txBody>
      </p:sp>
    </p:spTree>
    <p:extLst>
      <p:ext uri="{BB962C8B-B14F-4D97-AF65-F5344CB8AC3E}">
        <p14:creationId xmlns:p14="http://schemas.microsoft.com/office/powerpoint/2010/main" val="1420325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524676-B422-0743-897F-3F3580E25207}" type="slidenum">
              <a:rPr lang="fr-FR" smtClean="0"/>
              <a:t>34</a:t>
            </a:fld>
            <a:endParaRPr lang="fr-FR"/>
          </a:p>
        </p:txBody>
      </p:sp>
    </p:spTree>
    <p:extLst>
      <p:ext uri="{BB962C8B-B14F-4D97-AF65-F5344CB8AC3E}">
        <p14:creationId xmlns:p14="http://schemas.microsoft.com/office/powerpoint/2010/main" val="1808915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524676-B422-0743-897F-3F3580E25207}" type="slidenum">
              <a:rPr lang="fr-FR" smtClean="0"/>
              <a:t>35</a:t>
            </a:fld>
            <a:endParaRPr lang="fr-FR"/>
          </a:p>
        </p:txBody>
      </p:sp>
    </p:spTree>
    <p:extLst>
      <p:ext uri="{BB962C8B-B14F-4D97-AF65-F5344CB8AC3E}">
        <p14:creationId xmlns:p14="http://schemas.microsoft.com/office/powerpoint/2010/main" val="3010574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740220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Arial" panose="020B0604020202020204" pitchFamily="34" charset="0"/>
              <a:buChar char="•"/>
            </a:pPr>
            <a:endParaRPr lang="fr-CA" dirty="0"/>
          </a:p>
        </p:txBody>
      </p:sp>
    </p:spTree>
    <p:extLst>
      <p:ext uri="{BB962C8B-B14F-4D97-AF65-F5344CB8AC3E}">
        <p14:creationId xmlns:p14="http://schemas.microsoft.com/office/powerpoint/2010/main" val="2250362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775795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93649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baseline="0" dirty="0"/>
          </a:p>
          <a:p>
            <a:endParaRPr lang="fr-CA" dirty="0"/>
          </a:p>
        </p:txBody>
      </p:sp>
    </p:spTree>
    <p:extLst>
      <p:ext uri="{BB962C8B-B14F-4D97-AF65-F5344CB8AC3E}">
        <p14:creationId xmlns:p14="http://schemas.microsoft.com/office/powerpoint/2010/main" val="595995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dirty="0">
                <a:solidFill>
                  <a:srgbClr val="2D2D2D"/>
                </a:solidFill>
                <a:effectLst/>
                <a:latin typeface="Arial" panose="020B0604020202020204" pitchFamily="34" charset="0"/>
                <a:ea typeface="Times New Roman" panose="02020603050405020304" pitchFamily="18" charset="0"/>
              </a:rPr>
              <a:t>Canada : </a:t>
            </a:r>
            <a:r>
              <a:rPr lang="en-CA" sz="1200" u="sng" dirty="0">
                <a:solidFill>
                  <a:srgbClr val="2D2D2D"/>
                </a:solidFill>
                <a:effectLst/>
                <a:latin typeface="Arial" panose="020B0604020202020204" pitchFamily="34" charset="0"/>
                <a:ea typeface="Times New Roman" panose="02020603050405020304" pitchFamily="18" charset="0"/>
                <a:hlinkClick r:id="rId3"/>
              </a:rPr>
              <a:t>https://www.canada.ca/fr/agence-revenu/services/formulaires-publications/publications/rc4651/orientations-canada-concernant-exigences-matiere-declaration-pays-pays.html</a:t>
            </a:r>
            <a:endParaRPr lang="fr-CA" dirty="0"/>
          </a:p>
        </p:txBody>
      </p:sp>
      <p:sp>
        <p:nvSpPr>
          <p:cNvPr id="4" name="Espace réservé du numéro de diapositive 3"/>
          <p:cNvSpPr>
            <a:spLocks noGrp="1"/>
          </p:cNvSpPr>
          <p:nvPr>
            <p:ph type="sldNum" sz="quarter" idx="5"/>
          </p:nvPr>
        </p:nvSpPr>
        <p:spPr/>
        <p:txBody>
          <a:bodyPr/>
          <a:lstStyle/>
          <a:p>
            <a:pPr>
              <a:defRPr/>
            </a:pPr>
            <a:fld id="{32BA4F3A-7F2A-F149-B466-AAABF38C2E0E}" type="slidenum">
              <a:rPr lang="fr-FR" altLang="x-none" smtClean="0"/>
              <a:pPr>
                <a:defRPr/>
              </a:pPr>
              <a:t>5</a:t>
            </a:fld>
            <a:endParaRPr lang="fr-FR" altLang="x-none"/>
          </a:p>
        </p:txBody>
      </p:sp>
    </p:spTree>
    <p:extLst>
      <p:ext uri="{BB962C8B-B14F-4D97-AF65-F5344CB8AC3E}">
        <p14:creationId xmlns:p14="http://schemas.microsoft.com/office/powerpoint/2010/main" val="508182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253155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https://www.europarl.europa.eu/cmsdata/229955/4.%20Daniele%20Majorana%20-%20Presentation.pdf</a:t>
            </a:r>
          </a:p>
          <a:p>
            <a:r>
              <a:rPr lang="en-US" dirty="0">
                <a:effectLst/>
                <a:latin typeface="Roboto Mono" panose="020B0604020202020204" pitchFamily="49" charset="0"/>
              </a:rPr>
              <a:t>Italy (IT)3%·  </a:t>
            </a:r>
          </a:p>
          <a:p>
            <a:pPr marL="171450" indent="-171450">
              <a:buFont typeface="Arial" panose="020B0604020202020204" pitchFamily="34" charset="0"/>
              <a:buChar char="•"/>
            </a:pPr>
            <a:r>
              <a:rPr lang="en-US" dirty="0">
                <a:effectLst/>
                <a:latin typeface="Roboto Mono" panose="020B0604020202020204" pitchFamily="49" charset="0"/>
              </a:rPr>
              <a:t>Advertising on a digital interface</a:t>
            </a:r>
          </a:p>
          <a:p>
            <a:pPr marL="171450" indent="-171450">
              <a:buFont typeface="Arial" panose="020B0604020202020204" pitchFamily="34" charset="0"/>
              <a:buChar char="•"/>
            </a:pPr>
            <a:r>
              <a:rPr lang="en-US" dirty="0">
                <a:effectLst/>
                <a:latin typeface="Roboto Mono" panose="020B0604020202020204" pitchFamily="49" charset="0"/>
              </a:rPr>
              <a:t>Multilateral digital interface that allows users to buy/sell goods and services</a:t>
            </a:r>
          </a:p>
          <a:p>
            <a:pPr marL="171450" indent="-171450">
              <a:buFont typeface="Arial" panose="020B0604020202020204" pitchFamily="34" charset="0"/>
              <a:buChar char="•"/>
            </a:pPr>
            <a:r>
              <a:rPr lang="en-US" dirty="0">
                <a:effectLst/>
                <a:latin typeface="Roboto Mono" panose="020B0604020202020204" pitchFamily="49" charset="0"/>
              </a:rPr>
              <a:t>Transmission of user data generated from using a digital interface</a:t>
            </a:r>
          </a:p>
          <a:p>
            <a:r>
              <a:rPr lang="en-US" dirty="0">
                <a:effectLst/>
                <a:latin typeface="Roboto Mono" panose="020B0604020202020204" pitchFamily="49" charset="0"/>
              </a:rPr>
              <a:t>€750 million ($840 million)€5.5 million ($6 million)</a:t>
            </a:r>
          </a:p>
          <a:p>
            <a:r>
              <a:rPr lang="en-US" b="1" dirty="0">
                <a:effectLst/>
                <a:latin typeface="inherit"/>
              </a:rPr>
              <a:t>Implemented </a:t>
            </a:r>
            <a:r>
              <a:rPr lang="en-US" dirty="0">
                <a:effectLst/>
                <a:latin typeface="Roboto Mono" panose="020B0604020202020204" pitchFamily="49" charset="0"/>
              </a:rPr>
              <a:t>(Effective from January 2020); joined statement on October 21, 2021 that repeal of the DST would be contingent on Pillar One </a:t>
            </a:r>
            <a:r>
              <a:rPr lang="en-US" dirty="0" err="1">
                <a:effectLst/>
                <a:latin typeface="Roboto Mono" panose="020B0604020202020204" pitchFamily="49" charset="0"/>
              </a:rPr>
              <a:t>implementa</a:t>
            </a:r>
            <a:r>
              <a:rPr lang="fr-CA" dirty="0" err="1">
                <a:effectLst/>
                <a:latin typeface="Roboto Mono" panose="020B0604020202020204" pitchFamily="49" charset="0"/>
              </a:rPr>
              <a:t>tion</a:t>
            </a:r>
            <a:endParaRPr lang="fr-CA" dirty="0"/>
          </a:p>
        </p:txBody>
      </p:sp>
      <p:sp>
        <p:nvSpPr>
          <p:cNvPr id="4" name="Espace réservé du numéro de diapositive 3"/>
          <p:cNvSpPr>
            <a:spLocks noGrp="1"/>
          </p:cNvSpPr>
          <p:nvPr>
            <p:ph type="sldNum" sz="quarter" idx="5"/>
          </p:nvPr>
        </p:nvSpPr>
        <p:spPr/>
        <p:txBody>
          <a:bodyPr/>
          <a:lstStyle/>
          <a:p>
            <a:pPr>
              <a:defRPr/>
            </a:pPr>
            <a:fld id="{32BA4F3A-7F2A-F149-B466-AAABF38C2E0E}" type="slidenum">
              <a:rPr lang="fr-FR" altLang="x-none" smtClean="0"/>
              <a:pPr>
                <a:defRPr/>
              </a:pPr>
              <a:t>16</a:t>
            </a:fld>
            <a:endParaRPr lang="fr-FR" altLang="x-none"/>
          </a:p>
        </p:txBody>
      </p:sp>
    </p:spTree>
    <p:extLst>
      <p:ext uri="{BB962C8B-B14F-4D97-AF65-F5344CB8AC3E}">
        <p14:creationId xmlns:p14="http://schemas.microsoft.com/office/powerpoint/2010/main" val="3974436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a:p>
            <a:endParaRPr lang="en-US" dirty="0"/>
          </a:p>
        </p:txBody>
      </p:sp>
      <p:sp>
        <p:nvSpPr>
          <p:cNvPr id="4" name="Espace réservé du numéro de diapositive 3"/>
          <p:cNvSpPr>
            <a:spLocks noGrp="1"/>
          </p:cNvSpPr>
          <p:nvPr>
            <p:ph type="sldNum" sz="quarter" idx="5"/>
          </p:nvPr>
        </p:nvSpPr>
        <p:spPr/>
        <p:txBody>
          <a:bodyPr/>
          <a:lstStyle/>
          <a:p>
            <a:fld id="{D4524676-B422-0743-897F-3F3580E25207}" type="slidenum">
              <a:rPr lang="fr-FR" smtClean="0"/>
              <a:t>25</a:t>
            </a:fld>
            <a:endParaRPr lang="fr-FR"/>
          </a:p>
        </p:txBody>
      </p:sp>
    </p:spTree>
    <p:extLst>
      <p:ext uri="{BB962C8B-B14F-4D97-AF65-F5344CB8AC3E}">
        <p14:creationId xmlns:p14="http://schemas.microsoft.com/office/powerpoint/2010/main" val="767322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640080" lvl="2" indent="0">
              <a:spcBef>
                <a:spcPts val="0"/>
              </a:spcBef>
              <a:buFont typeface="Wingdings" pitchFamily="2" charset="2"/>
              <a:buNone/>
            </a:pPr>
            <a:r>
              <a:rPr lang="fr-CA" dirty="0">
                <a:latin typeface="+mn-lt"/>
              </a:rPr>
              <a:t>Global Anti-Base </a:t>
            </a:r>
            <a:r>
              <a:rPr lang="fr-CA" dirty="0" err="1">
                <a:latin typeface="+mn-lt"/>
              </a:rPr>
              <a:t>Erosion</a:t>
            </a:r>
            <a:r>
              <a:rPr lang="fr-CA" dirty="0">
                <a:latin typeface="+mn-lt"/>
              </a:rPr>
              <a:t> (</a:t>
            </a:r>
            <a:r>
              <a:rPr lang="fr-CA" dirty="0" err="1">
                <a:latin typeface="+mn-lt"/>
              </a:rPr>
              <a:t>GloBE</a:t>
            </a:r>
            <a:r>
              <a:rPr lang="fr-CA" dirty="0">
                <a:latin typeface="+mn-lt"/>
              </a:rPr>
              <a:t>) Model Rules</a:t>
            </a:r>
            <a:endParaRPr lang="fr-CA" sz="1400" dirty="0"/>
          </a:p>
          <a:p>
            <a:endParaRPr lang="fr-CA" dirty="0"/>
          </a:p>
        </p:txBody>
      </p:sp>
      <p:sp>
        <p:nvSpPr>
          <p:cNvPr id="4" name="Espace réservé du numéro de diapositive 3"/>
          <p:cNvSpPr>
            <a:spLocks noGrp="1"/>
          </p:cNvSpPr>
          <p:nvPr>
            <p:ph type="sldNum" sz="quarter" idx="5"/>
          </p:nvPr>
        </p:nvSpPr>
        <p:spPr/>
        <p:txBody>
          <a:bodyPr/>
          <a:lstStyle/>
          <a:p>
            <a:fld id="{D4524676-B422-0743-897F-3F3580E25207}" type="slidenum">
              <a:rPr lang="fr-FR" smtClean="0"/>
              <a:t>26</a:t>
            </a:fld>
            <a:endParaRPr lang="fr-FR"/>
          </a:p>
        </p:txBody>
      </p:sp>
    </p:spTree>
    <p:extLst>
      <p:ext uri="{BB962C8B-B14F-4D97-AF65-F5344CB8AC3E}">
        <p14:creationId xmlns:p14="http://schemas.microsoft.com/office/powerpoint/2010/main" val="1347181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524676-B422-0743-897F-3F3580E25207}" type="slidenum">
              <a:rPr lang="fr-FR" smtClean="0"/>
              <a:t>27</a:t>
            </a:fld>
            <a:endParaRPr lang="fr-FR"/>
          </a:p>
        </p:txBody>
      </p:sp>
    </p:spTree>
    <p:extLst>
      <p:ext uri="{BB962C8B-B14F-4D97-AF65-F5344CB8AC3E}">
        <p14:creationId xmlns:p14="http://schemas.microsoft.com/office/powerpoint/2010/main" val="1343690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524676-B422-0743-897F-3F3580E25207}" type="slidenum">
              <a:rPr lang="fr-FR" smtClean="0"/>
              <a:t>28</a:t>
            </a:fld>
            <a:endParaRPr lang="fr-FR"/>
          </a:p>
        </p:txBody>
      </p:sp>
    </p:spTree>
    <p:extLst>
      <p:ext uri="{BB962C8B-B14F-4D97-AF65-F5344CB8AC3E}">
        <p14:creationId xmlns:p14="http://schemas.microsoft.com/office/powerpoint/2010/main" val="3566387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524676-B422-0743-897F-3F3580E25207}" type="slidenum">
              <a:rPr lang="fr-FR" smtClean="0"/>
              <a:t>29</a:t>
            </a:fld>
            <a:endParaRPr lang="fr-FR"/>
          </a:p>
        </p:txBody>
      </p:sp>
    </p:spTree>
    <p:extLst>
      <p:ext uri="{BB962C8B-B14F-4D97-AF65-F5344CB8AC3E}">
        <p14:creationId xmlns:p14="http://schemas.microsoft.com/office/powerpoint/2010/main" val="344102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4524676-B422-0743-897F-3F3580E25207}" type="slidenum">
              <a:rPr lang="fr-FR" smtClean="0"/>
              <a:t>30</a:t>
            </a:fld>
            <a:endParaRPr lang="fr-FR"/>
          </a:p>
        </p:txBody>
      </p:sp>
    </p:spTree>
    <p:extLst>
      <p:ext uri="{BB962C8B-B14F-4D97-AF65-F5344CB8AC3E}">
        <p14:creationId xmlns:p14="http://schemas.microsoft.com/office/powerpoint/2010/main" val="2655574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 Titre 1">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56E720D-9D2F-F946-A19F-24FF2DD1F9B4}"/>
              </a:ext>
            </a:extLst>
          </p:cNvPr>
          <p:cNvPicPr>
            <a:picLocks noChangeAspect="1"/>
          </p:cNvPicPr>
          <p:nvPr userDrawn="1"/>
        </p:nvPicPr>
        <p:blipFill>
          <a:blip r:embed="rId2"/>
          <a:srcRect/>
          <a:stretch/>
        </p:blipFill>
        <p:spPr>
          <a:xfrm>
            <a:off x="0" y="0"/>
            <a:ext cx="9144000" cy="5143500"/>
          </a:xfrm>
          <a:prstGeom prst="rect">
            <a:avLst/>
          </a:prstGeom>
        </p:spPr>
      </p:pic>
      <p:sp>
        <p:nvSpPr>
          <p:cNvPr id="4099" name="Rectangle 3"/>
          <p:cNvSpPr>
            <a:spLocks noGrp="1" noChangeArrowheads="1"/>
          </p:cNvSpPr>
          <p:nvPr>
            <p:ph type="ctrTitle"/>
          </p:nvPr>
        </p:nvSpPr>
        <p:spPr>
          <a:xfrm>
            <a:off x="5004048" y="897564"/>
            <a:ext cx="3816424" cy="1890210"/>
          </a:xfrm>
        </p:spPr>
        <p:txBody>
          <a:bodyPr/>
          <a:lstStyle>
            <a:lvl1pPr algn="l">
              <a:defRPr sz="4000" b="1" i="0">
                <a:solidFill>
                  <a:srgbClr val="FFFFFF"/>
                </a:solidFill>
                <a:latin typeface="Arial Narrow"/>
                <a:cs typeface="Arial Narrow"/>
              </a:defRPr>
            </a:lvl1pPr>
          </a:lstStyle>
          <a:p>
            <a:pPr lvl="0"/>
            <a:r>
              <a:rPr lang="fr-CA" noProof="0" dirty="0"/>
              <a:t>Modifier le style du titre</a:t>
            </a:r>
            <a:endParaRPr lang="fr-FR" noProof="0" dirty="0"/>
          </a:p>
        </p:txBody>
      </p:sp>
      <p:sp>
        <p:nvSpPr>
          <p:cNvPr id="10" name="Espace réservé du texte 9"/>
          <p:cNvSpPr>
            <a:spLocks noGrp="1"/>
          </p:cNvSpPr>
          <p:nvPr>
            <p:ph type="body" sz="quarter" idx="10"/>
          </p:nvPr>
        </p:nvSpPr>
        <p:spPr>
          <a:xfrm>
            <a:off x="5004468" y="3291830"/>
            <a:ext cx="3816003" cy="1008112"/>
          </a:xfrm>
        </p:spPr>
        <p:txBody>
          <a:bodyPr/>
          <a:lstStyle>
            <a:lvl1pPr marL="0" indent="0">
              <a:spcBef>
                <a:spcPts val="500"/>
              </a:spcBef>
              <a:buFontTx/>
              <a:buNone/>
              <a:defRPr sz="1800">
                <a:solidFill>
                  <a:srgbClr val="FFFFFF"/>
                </a:solidFill>
                <a:latin typeface="Arial Narrow" charset="0"/>
                <a:ea typeface="Arial Narrow" charset="0"/>
                <a:cs typeface="Arial Narrow" charset="0"/>
              </a:defRPr>
            </a:lvl1pPr>
            <a:lvl2pPr marL="228594" indent="0">
              <a:buFontTx/>
              <a:buNone/>
              <a:defRPr>
                <a:solidFill>
                  <a:srgbClr val="FFFFFF"/>
                </a:solidFill>
              </a:defRPr>
            </a:lvl2pPr>
            <a:lvl3pPr marL="503225" indent="0">
              <a:buFontTx/>
              <a:buNone/>
              <a:defRPr>
                <a:solidFill>
                  <a:srgbClr val="FFFFFF"/>
                </a:solidFill>
              </a:defRPr>
            </a:lvl3pPr>
            <a:lvl4pPr marL="714357" indent="0">
              <a:buFontTx/>
              <a:buNone/>
              <a:defRPr>
                <a:solidFill>
                  <a:srgbClr val="FFFFFF"/>
                </a:solidFill>
              </a:defRPr>
            </a:lvl4pPr>
            <a:lvl5pPr marL="942951" indent="0">
              <a:buFontTx/>
              <a:buNone/>
              <a:defRPr>
                <a:solidFill>
                  <a:srgbClr val="FFFFFF"/>
                </a:solidFill>
              </a:defRPr>
            </a:lvl5pPr>
          </a:lstStyle>
          <a:p>
            <a:pPr lvl="0"/>
            <a:r>
              <a:rPr lang="fr-CA"/>
              <a:t>Cliquez pour modifier les styles du texte du masque</a:t>
            </a:r>
          </a:p>
        </p:txBody>
      </p:sp>
      <p:sp>
        <p:nvSpPr>
          <p:cNvPr id="11" name="ZoneTexte 10">
            <a:extLst>
              <a:ext uri="{FF2B5EF4-FFF2-40B4-BE49-F238E27FC236}">
                <a16:creationId xmlns:a16="http://schemas.microsoft.com/office/drawing/2014/main" id="{35995C48-D059-0343-8D52-AECC1486F82B}"/>
              </a:ext>
            </a:extLst>
          </p:cNvPr>
          <p:cNvSpPr txBox="1"/>
          <p:nvPr userDrawn="1"/>
        </p:nvSpPr>
        <p:spPr>
          <a:xfrm>
            <a:off x="2401124" y="4742708"/>
            <a:ext cx="3672086" cy="246221"/>
          </a:xfrm>
          <a:prstGeom prst="rect">
            <a:avLst/>
          </a:prstGeom>
          <a:noFill/>
        </p:spPr>
        <p:txBody>
          <a:bodyPr wrap="square" lIns="0" rIns="0" bIns="0" rtlCol="0" anchor="b" anchorCtr="0">
            <a:spAutoFit/>
          </a:bodyPr>
          <a:lstStyle/>
          <a:p>
            <a:pPr algn="l"/>
            <a:r>
              <a:rPr lang="fr-FR" sz="1300" dirty="0">
                <a:solidFill>
                  <a:schemeClr val="bg2"/>
                </a:solidFill>
                <a:latin typeface="Arial Narrow" charset="0"/>
                <a:ea typeface="Arial Narrow" charset="0"/>
                <a:cs typeface="Arial Narrow" charset="0"/>
              </a:rPr>
              <a:t>NOM DE L’UNITÉ (à changer dans le masque) </a:t>
            </a:r>
          </a:p>
        </p:txBody>
      </p:sp>
      <p:pic>
        <p:nvPicPr>
          <p:cNvPr id="7" name="Image 6">
            <a:extLst>
              <a:ext uri="{FF2B5EF4-FFF2-40B4-BE49-F238E27FC236}">
                <a16:creationId xmlns:a16="http://schemas.microsoft.com/office/drawing/2014/main" id="{83EECB73-2307-1D42-9A9F-74088CB831CC}"/>
              </a:ext>
            </a:extLst>
          </p:cNvPr>
          <p:cNvPicPr>
            <a:picLocks noChangeAspect="1"/>
          </p:cNvPicPr>
          <p:nvPr userDrawn="1"/>
        </p:nvPicPr>
        <p:blipFill>
          <a:blip r:embed="rId3"/>
          <a:srcRect/>
          <a:stretch/>
        </p:blipFill>
        <p:spPr>
          <a:xfrm>
            <a:off x="7668344" y="4657686"/>
            <a:ext cx="1320568" cy="303355"/>
          </a:xfrm>
          <a:prstGeom prst="rect">
            <a:avLst/>
          </a:prstGeom>
        </p:spPr>
      </p:pic>
    </p:spTree>
    <p:extLst>
      <p:ext uri="{BB962C8B-B14F-4D97-AF65-F5344CB8AC3E}">
        <p14:creationId xmlns:p14="http://schemas.microsoft.com/office/powerpoint/2010/main" val="3124674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 avec puc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6" name="Espace réservé du texte 1"/>
          <p:cNvSpPr>
            <a:spLocks noGrp="1"/>
          </p:cNvSpPr>
          <p:nvPr>
            <p:ph idx="1"/>
          </p:nvPr>
        </p:nvSpPr>
        <p:spPr>
          <a:xfrm>
            <a:off x="467544" y="1207717"/>
            <a:ext cx="8424614" cy="3236241"/>
          </a:xfrm>
          <a:prstGeom prst="rect">
            <a:avLst/>
          </a:prstGeom>
        </p:spPr>
        <p:txBody>
          <a:bodyPr rtlCol="0">
            <a:no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Tree>
    <p:extLst>
      <p:ext uri="{BB962C8B-B14F-4D97-AF65-F5344CB8AC3E}">
        <p14:creationId xmlns:p14="http://schemas.microsoft.com/office/powerpoint/2010/main" val="48942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FR" dirty="0"/>
          </a:p>
        </p:txBody>
      </p:sp>
      <p:sp>
        <p:nvSpPr>
          <p:cNvPr id="6" name="Espace réservé du texte 1"/>
          <p:cNvSpPr>
            <a:spLocks noGrp="1"/>
          </p:cNvSpPr>
          <p:nvPr>
            <p:ph idx="1"/>
          </p:nvPr>
        </p:nvSpPr>
        <p:spPr>
          <a:xfrm>
            <a:off x="467544" y="1207717"/>
            <a:ext cx="8424614" cy="3236241"/>
          </a:xfrm>
          <a:prstGeom prst="rect">
            <a:avLst/>
          </a:prstGeom>
        </p:spPr>
        <p:txBody>
          <a:bodyPr rtlCol="0">
            <a:noAutofit/>
          </a:bodyPr>
          <a:lstStyle>
            <a:lvl1pPr marL="0" indent="0">
              <a:buNone/>
              <a:defRPr/>
            </a:lvl1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Tree>
    <p:extLst>
      <p:ext uri="{BB962C8B-B14F-4D97-AF65-F5344CB8AC3E}">
        <p14:creationId xmlns:p14="http://schemas.microsoft.com/office/powerpoint/2010/main" val="882178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 avec puc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FR" dirty="0"/>
          </a:p>
        </p:txBody>
      </p:sp>
      <p:sp>
        <p:nvSpPr>
          <p:cNvPr id="6" name="Espace réservé du texte 1"/>
          <p:cNvSpPr>
            <a:spLocks noGrp="1"/>
          </p:cNvSpPr>
          <p:nvPr>
            <p:ph idx="1"/>
          </p:nvPr>
        </p:nvSpPr>
        <p:spPr>
          <a:xfrm>
            <a:off x="467544" y="1207717"/>
            <a:ext cx="6984776" cy="3236241"/>
          </a:xfrm>
          <a:prstGeom prst="rect">
            <a:avLst/>
          </a:prstGeom>
        </p:spPr>
        <p:txBody>
          <a:bodyPr rtlCol="0">
            <a:no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4" name="Espace réservé de l’image 15">
            <a:extLst>
              <a:ext uri="{FF2B5EF4-FFF2-40B4-BE49-F238E27FC236}">
                <a16:creationId xmlns:a16="http://schemas.microsoft.com/office/drawing/2014/main" id="{5E4BDB22-F543-1B45-9776-CCBD5AA0BFD5}"/>
              </a:ext>
            </a:extLst>
          </p:cNvPr>
          <p:cNvSpPr>
            <a:spLocks noGrp="1"/>
          </p:cNvSpPr>
          <p:nvPr>
            <p:ph type="pic" sz="quarter" idx="13"/>
          </p:nvPr>
        </p:nvSpPr>
        <p:spPr>
          <a:xfrm>
            <a:off x="7668344" y="1207717"/>
            <a:ext cx="1475656" cy="1076001"/>
          </a:xfrm>
          <a:noFill/>
        </p:spPr>
        <p:txBody>
          <a:bodyPr/>
          <a:lstStyle/>
          <a:p>
            <a:endParaRPr lang="fr-FR" dirty="0"/>
          </a:p>
        </p:txBody>
      </p:sp>
    </p:spTree>
    <p:extLst>
      <p:ext uri="{BB962C8B-B14F-4D97-AF65-F5344CB8AC3E}">
        <p14:creationId xmlns:p14="http://schemas.microsoft.com/office/powerpoint/2010/main" val="1081174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 avec puce et encad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1"/>
          <p:cNvSpPr>
            <a:spLocks noGrp="1"/>
          </p:cNvSpPr>
          <p:nvPr>
            <p:ph idx="1"/>
          </p:nvPr>
        </p:nvSpPr>
        <p:spPr>
          <a:xfrm>
            <a:off x="467544" y="1206178"/>
            <a:ext cx="5616624" cy="3237780"/>
          </a:xfrm>
          <a:prstGeom prst="rect">
            <a:avLst/>
          </a:prstGeom>
        </p:spPr>
        <p:txBody>
          <a:bodyPr rtlCol="0">
            <a:no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12" name="Espace réservé du contenu 2"/>
          <p:cNvSpPr>
            <a:spLocks noGrp="1"/>
          </p:cNvSpPr>
          <p:nvPr>
            <p:ph idx="10"/>
          </p:nvPr>
        </p:nvSpPr>
        <p:spPr>
          <a:xfrm>
            <a:off x="6557242" y="1421696"/>
            <a:ext cx="2119214" cy="1208615"/>
          </a:xfrm>
        </p:spPr>
        <p:txBody>
          <a:bodyPr>
            <a:noAutofit/>
          </a:bodyPr>
          <a:lstStyle>
            <a:lvl1pPr marL="0" indent="0">
              <a:spcBef>
                <a:spcPts val="800"/>
              </a:spcBef>
              <a:buNone/>
              <a:defRPr sz="2200">
                <a:solidFill>
                  <a:schemeClr val="tx1"/>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1916034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Tree>
    <p:extLst>
      <p:ext uri="{BB962C8B-B14F-4D97-AF65-F5344CB8AC3E}">
        <p14:creationId xmlns:p14="http://schemas.microsoft.com/office/powerpoint/2010/main" val="293420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 Titre 2">
    <p:spTree>
      <p:nvGrpSpPr>
        <p:cNvPr id="1" name=""/>
        <p:cNvGrpSpPr/>
        <p:nvPr/>
      </p:nvGrpSpPr>
      <p:grpSpPr>
        <a:xfrm>
          <a:off x="0" y="0"/>
          <a:ext cx="0" cy="0"/>
          <a:chOff x="0" y="0"/>
          <a:chExt cx="0" cy="0"/>
        </a:xfrm>
      </p:grpSpPr>
      <p:pic>
        <p:nvPicPr>
          <p:cNvPr id="3" name="Image 5"/>
          <p:cNvPicPr>
            <a:picLocks noChangeAspect="1"/>
          </p:cNvPicPr>
          <p:nvPr userDrawn="1"/>
        </p:nvPicPr>
        <p:blipFill>
          <a:blip r:embed="rId2"/>
          <a:srcRect/>
          <a:stretch/>
        </p:blipFill>
        <p:spPr bwMode="auto">
          <a:xfrm>
            <a:off x="1354" y="3043"/>
            <a:ext cx="9141290" cy="514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395536" y="483518"/>
            <a:ext cx="5760639" cy="1458162"/>
          </a:xfrm>
        </p:spPr>
        <p:txBody>
          <a:bodyPr/>
          <a:lstStyle>
            <a:lvl1pPr algn="l">
              <a:defRPr sz="4000" b="1" i="0">
                <a:solidFill>
                  <a:srgbClr val="FFFFFF"/>
                </a:solidFill>
                <a:latin typeface="Arial Narrow"/>
                <a:cs typeface="Arial Narrow"/>
              </a:defRPr>
            </a:lvl1pPr>
          </a:lstStyle>
          <a:p>
            <a:pPr lvl="0"/>
            <a:r>
              <a:rPr lang="fr-CA" noProof="0" dirty="0"/>
              <a:t>Modifier le style du titre</a:t>
            </a:r>
            <a:endParaRPr lang="fr-FR" noProof="0" dirty="0"/>
          </a:p>
        </p:txBody>
      </p:sp>
      <p:sp>
        <p:nvSpPr>
          <p:cNvPr id="4" name="Espace réservé du texte 3"/>
          <p:cNvSpPr>
            <a:spLocks noGrp="1"/>
          </p:cNvSpPr>
          <p:nvPr>
            <p:ph type="body" sz="quarter" idx="10"/>
          </p:nvPr>
        </p:nvSpPr>
        <p:spPr>
          <a:xfrm>
            <a:off x="396127" y="2571750"/>
            <a:ext cx="3671495" cy="1584176"/>
          </a:xfrm>
        </p:spPr>
        <p:txBody>
          <a:bodyPr/>
          <a:lstStyle>
            <a:lvl1pPr marL="0" indent="0">
              <a:spcBef>
                <a:spcPts val="500"/>
              </a:spcBef>
              <a:buNone/>
              <a:defRPr sz="1800">
                <a:solidFill>
                  <a:srgbClr val="FFFFFF"/>
                </a:solidFill>
                <a:latin typeface="Arial Narrow" charset="0"/>
                <a:ea typeface="Arial Narrow" charset="0"/>
                <a:cs typeface="Arial Narrow" charset="0"/>
              </a:defRPr>
            </a:lvl1pPr>
          </a:lstStyle>
          <a:p>
            <a:pPr lvl="0"/>
            <a:r>
              <a:rPr lang="fr-CA" dirty="0"/>
              <a:t>Cliquez pour modifier les styles du texte du masque</a:t>
            </a:r>
          </a:p>
        </p:txBody>
      </p:sp>
      <p:pic>
        <p:nvPicPr>
          <p:cNvPr id="7" name="Image 6">
            <a:extLst>
              <a:ext uri="{FF2B5EF4-FFF2-40B4-BE49-F238E27FC236}">
                <a16:creationId xmlns:a16="http://schemas.microsoft.com/office/drawing/2014/main" id="{D973A9C0-62B2-0F4C-9A64-D5CC63983E7E}"/>
              </a:ext>
            </a:extLst>
          </p:cNvPr>
          <p:cNvPicPr>
            <a:picLocks noChangeAspect="1"/>
          </p:cNvPicPr>
          <p:nvPr userDrawn="1"/>
        </p:nvPicPr>
        <p:blipFill>
          <a:blip r:embed="rId3"/>
          <a:srcRect/>
          <a:stretch/>
        </p:blipFill>
        <p:spPr>
          <a:xfrm>
            <a:off x="7668344" y="4657686"/>
            <a:ext cx="1320568" cy="303354"/>
          </a:xfrm>
          <a:prstGeom prst="rect">
            <a:avLst/>
          </a:prstGeom>
        </p:spPr>
      </p:pic>
      <p:sp>
        <p:nvSpPr>
          <p:cNvPr id="9" name="ZoneTexte 8">
            <a:extLst>
              <a:ext uri="{FF2B5EF4-FFF2-40B4-BE49-F238E27FC236}">
                <a16:creationId xmlns:a16="http://schemas.microsoft.com/office/drawing/2014/main" id="{B05405C9-E569-F445-BB88-1BB9AF3A1B78}"/>
              </a:ext>
            </a:extLst>
          </p:cNvPr>
          <p:cNvSpPr txBox="1"/>
          <p:nvPr userDrawn="1"/>
        </p:nvSpPr>
        <p:spPr>
          <a:xfrm>
            <a:off x="323528" y="4746649"/>
            <a:ext cx="3511321" cy="246221"/>
          </a:xfrm>
          <a:prstGeom prst="rect">
            <a:avLst/>
          </a:prstGeom>
          <a:noFill/>
        </p:spPr>
        <p:txBody>
          <a:bodyPr wrap="square" lIns="0" rIns="0" bIns="0" rtlCol="0" anchor="b" anchorCtr="0">
            <a:spAutoFit/>
          </a:bodyPr>
          <a:lstStyle/>
          <a:p>
            <a:pPr algn="l"/>
            <a:r>
              <a:rPr lang="fr-FR" sz="1300" dirty="0">
                <a:solidFill>
                  <a:schemeClr val="bg2"/>
                </a:solidFill>
                <a:latin typeface="Arial Narrow" charset="0"/>
                <a:ea typeface="Arial Narrow" charset="0"/>
                <a:cs typeface="Arial Narrow" charset="0"/>
              </a:rPr>
              <a:t>Maîtrise</a:t>
            </a:r>
            <a:r>
              <a:rPr lang="fr-FR" sz="1300" baseline="0" dirty="0">
                <a:solidFill>
                  <a:schemeClr val="bg2"/>
                </a:solidFill>
                <a:latin typeface="Arial Narrow" charset="0"/>
                <a:ea typeface="Arial Narrow" charset="0"/>
                <a:cs typeface="Arial Narrow" charset="0"/>
              </a:rPr>
              <a:t> en fiscalité – École de gestion</a:t>
            </a:r>
            <a:endParaRPr lang="fr-FR" sz="1300" dirty="0">
              <a:solidFill>
                <a:schemeClr val="bg2"/>
              </a:solidFill>
              <a:latin typeface="Arial Narrow" charset="0"/>
              <a:ea typeface="Arial Narrow" charset="0"/>
              <a:cs typeface="Arial Narrow" charset="0"/>
            </a:endParaRPr>
          </a:p>
        </p:txBody>
      </p:sp>
    </p:spTree>
    <p:extLst>
      <p:ext uri="{BB962C8B-B14F-4D97-AF65-F5344CB8AC3E}">
        <p14:creationId xmlns:p14="http://schemas.microsoft.com/office/powerpoint/2010/main" val="83412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 Titre 3">
    <p:spTree>
      <p:nvGrpSpPr>
        <p:cNvPr id="1" name=""/>
        <p:cNvGrpSpPr/>
        <p:nvPr/>
      </p:nvGrpSpPr>
      <p:grpSpPr>
        <a:xfrm>
          <a:off x="0" y="0"/>
          <a:ext cx="0" cy="0"/>
          <a:chOff x="0" y="0"/>
          <a:chExt cx="0" cy="0"/>
        </a:xfrm>
      </p:grpSpPr>
      <p:pic>
        <p:nvPicPr>
          <p:cNvPr id="3" name="Image 5"/>
          <p:cNvPicPr>
            <a:picLocks noChangeAspect="1"/>
          </p:cNvPicPr>
          <p:nvPr userDrawn="1"/>
        </p:nvPicPr>
        <p:blipFill>
          <a:blip r:embed="rId2"/>
          <a:srcRect/>
          <a:stretch/>
        </p:blipFill>
        <p:spPr bwMode="auto">
          <a:xfrm>
            <a:off x="1354" y="0"/>
            <a:ext cx="9141289" cy="4480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4788024" y="195486"/>
            <a:ext cx="1872208" cy="1458162"/>
          </a:xfrm>
        </p:spPr>
        <p:txBody>
          <a:bodyPr/>
          <a:lstStyle>
            <a:lvl1pPr algn="l">
              <a:defRPr sz="2900" b="1" i="0">
                <a:solidFill>
                  <a:schemeClr val="tx2"/>
                </a:solidFill>
                <a:latin typeface="Arial Narrow"/>
                <a:cs typeface="Arial Narrow"/>
              </a:defRPr>
            </a:lvl1pPr>
          </a:lstStyle>
          <a:p>
            <a:pPr lvl="0"/>
            <a:r>
              <a:rPr lang="fr-CA" noProof="0" dirty="0"/>
              <a:t>Modifier le style du titre</a:t>
            </a:r>
            <a:endParaRPr lang="fr-FR" noProof="0" dirty="0"/>
          </a:p>
        </p:txBody>
      </p:sp>
      <p:sp>
        <p:nvSpPr>
          <p:cNvPr id="4" name="Espace réservé du texte 3"/>
          <p:cNvSpPr>
            <a:spLocks noGrp="1"/>
          </p:cNvSpPr>
          <p:nvPr>
            <p:ph type="body" sz="quarter" idx="10"/>
          </p:nvPr>
        </p:nvSpPr>
        <p:spPr>
          <a:xfrm>
            <a:off x="4788025" y="1578482"/>
            <a:ext cx="1994368" cy="633228"/>
          </a:xfrm>
        </p:spPr>
        <p:txBody>
          <a:bodyPr/>
          <a:lstStyle>
            <a:lvl1pPr marL="0" indent="0">
              <a:spcBef>
                <a:spcPts val="500"/>
              </a:spcBef>
              <a:buNone/>
              <a:defRPr sz="1800">
                <a:solidFill>
                  <a:schemeClr val="accent1"/>
                </a:solidFill>
                <a:latin typeface="Arial Narrow" charset="0"/>
                <a:ea typeface="Arial Narrow" charset="0"/>
                <a:cs typeface="Arial Narrow" charset="0"/>
              </a:defRPr>
            </a:lvl1pPr>
          </a:lstStyle>
          <a:p>
            <a:pPr lvl="0"/>
            <a:r>
              <a:rPr lang="fr-CA" dirty="0"/>
              <a:t>Cliquez pour modifier les styles du texte du masque</a:t>
            </a:r>
          </a:p>
        </p:txBody>
      </p:sp>
      <p:sp>
        <p:nvSpPr>
          <p:cNvPr id="12" name="ZoneTexte 11">
            <a:extLst>
              <a:ext uri="{FF2B5EF4-FFF2-40B4-BE49-F238E27FC236}">
                <a16:creationId xmlns:a16="http://schemas.microsoft.com/office/drawing/2014/main" id="{C3B30B36-9CFF-DC4F-A1AE-80F0EC6DAE15}"/>
              </a:ext>
            </a:extLst>
          </p:cNvPr>
          <p:cNvSpPr txBox="1"/>
          <p:nvPr userDrawn="1"/>
        </p:nvSpPr>
        <p:spPr>
          <a:xfrm>
            <a:off x="179512" y="4742708"/>
            <a:ext cx="3672086" cy="246221"/>
          </a:xfrm>
          <a:prstGeom prst="rect">
            <a:avLst/>
          </a:prstGeom>
          <a:noFill/>
        </p:spPr>
        <p:txBody>
          <a:bodyPr wrap="square" lIns="0" rIns="0" bIns="0" rtlCol="0" anchor="b" anchorCtr="0">
            <a:spAutoFit/>
          </a:bodyPr>
          <a:lstStyle/>
          <a:p>
            <a:pPr algn="l"/>
            <a:r>
              <a:rPr lang="fr-FR" sz="1300" dirty="0">
                <a:solidFill>
                  <a:schemeClr val="bg2"/>
                </a:solidFill>
                <a:latin typeface="Arial Narrow" charset="0"/>
                <a:ea typeface="Arial Narrow" charset="0"/>
                <a:cs typeface="Arial Narrow" charset="0"/>
              </a:rPr>
              <a:t>NOM DE L’UNITÉ (à changer dans le masque)</a:t>
            </a:r>
          </a:p>
        </p:txBody>
      </p:sp>
    </p:spTree>
    <p:extLst>
      <p:ext uri="{BB962C8B-B14F-4D97-AF65-F5344CB8AC3E}">
        <p14:creationId xmlns:p14="http://schemas.microsoft.com/office/powerpoint/2010/main" val="1442011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 Titre 4">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64B5F9D-4995-D744-8E89-0E8851C4DE0F}"/>
              </a:ext>
            </a:extLst>
          </p:cNvPr>
          <p:cNvPicPr>
            <a:picLocks noChangeAspect="1"/>
          </p:cNvPicPr>
          <p:nvPr userDrawn="1"/>
        </p:nvPicPr>
        <p:blipFill>
          <a:blip r:embed="rId2"/>
          <a:srcRect/>
          <a:stretch/>
        </p:blipFill>
        <p:spPr>
          <a:xfrm>
            <a:off x="-1" y="0"/>
            <a:ext cx="9144001" cy="4481512"/>
          </a:xfrm>
          <a:prstGeom prst="rect">
            <a:avLst/>
          </a:prstGeom>
        </p:spPr>
      </p:pic>
      <p:sp>
        <p:nvSpPr>
          <p:cNvPr id="4099" name="Rectangle 3"/>
          <p:cNvSpPr>
            <a:spLocks noGrp="1" noChangeArrowheads="1"/>
          </p:cNvSpPr>
          <p:nvPr>
            <p:ph type="ctrTitle"/>
          </p:nvPr>
        </p:nvSpPr>
        <p:spPr>
          <a:xfrm>
            <a:off x="1763688" y="897564"/>
            <a:ext cx="5184576" cy="954106"/>
          </a:xfrm>
        </p:spPr>
        <p:txBody>
          <a:bodyPr/>
          <a:lstStyle>
            <a:lvl1pPr algn="l">
              <a:defRPr sz="4000" b="1" i="0">
                <a:solidFill>
                  <a:srgbClr val="FFFFFF"/>
                </a:solidFill>
                <a:latin typeface="Arial Narrow"/>
                <a:cs typeface="Arial Narrow"/>
              </a:defRPr>
            </a:lvl1pPr>
          </a:lstStyle>
          <a:p>
            <a:pPr lvl="0"/>
            <a:r>
              <a:rPr lang="fr-CA" noProof="0" dirty="0"/>
              <a:t>Modifier le style du titre</a:t>
            </a:r>
            <a:endParaRPr lang="fr-FR" noProof="0" dirty="0"/>
          </a:p>
        </p:txBody>
      </p:sp>
      <p:sp>
        <p:nvSpPr>
          <p:cNvPr id="7" name="Espace réservé du texte 6"/>
          <p:cNvSpPr>
            <a:spLocks noGrp="1"/>
          </p:cNvSpPr>
          <p:nvPr>
            <p:ph type="body" sz="quarter" idx="11"/>
          </p:nvPr>
        </p:nvSpPr>
        <p:spPr>
          <a:xfrm>
            <a:off x="1763343" y="2355726"/>
            <a:ext cx="5184596" cy="1755028"/>
          </a:xfrm>
        </p:spPr>
        <p:txBody>
          <a:bodyPr/>
          <a:lstStyle>
            <a:lvl1pPr marL="0" indent="0">
              <a:spcBef>
                <a:spcPts val="500"/>
              </a:spcBef>
              <a:buNone/>
              <a:defRPr sz="1800">
                <a:solidFill>
                  <a:srgbClr val="FFFFFF"/>
                </a:solidFill>
                <a:latin typeface="Arial Narrow" charset="0"/>
                <a:ea typeface="Arial Narrow" charset="0"/>
                <a:cs typeface="Arial Narrow" charset="0"/>
              </a:defRPr>
            </a:lvl1pPr>
          </a:lstStyle>
          <a:p>
            <a:pPr lvl="0"/>
            <a:r>
              <a:rPr lang="fr-CA" dirty="0"/>
              <a:t>Cliquez pour modifier les styles du texte du masque</a:t>
            </a:r>
          </a:p>
        </p:txBody>
      </p:sp>
      <p:sp>
        <p:nvSpPr>
          <p:cNvPr id="9" name="ZoneTexte 8">
            <a:extLst>
              <a:ext uri="{FF2B5EF4-FFF2-40B4-BE49-F238E27FC236}">
                <a16:creationId xmlns:a16="http://schemas.microsoft.com/office/drawing/2014/main" id="{1DEB78B2-261C-4742-B0C5-237866FB399A}"/>
              </a:ext>
            </a:extLst>
          </p:cNvPr>
          <p:cNvSpPr txBox="1"/>
          <p:nvPr userDrawn="1"/>
        </p:nvSpPr>
        <p:spPr>
          <a:xfrm>
            <a:off x="179512" y="4729991"/>
            <a:ext cx="3672086" cy="246221"/>
          </a:xfrm>
          <a:prstGeom prst="rect">
            <a:avLst/>
          </a:prstGeom>
          <a:noFill/>
        </p:spPr>
        <p:txBody>
          <a:bodyPr wrap="square" lIns="0" rIns="0" bIns="0" rtlCol="0" anchor="b" anchorCtr="0">
            <a:spAutoFit/>
          </a:bodyPr>
          <a:lstStyle/>
          <a:p>
            <a:pPr algn="l"/>
            <a:r>
              <a:rPr lang="fr-FR" sz="1300" dirty="0">
                <a:solidFill>
                  <a:schemeClr val="bg2"/>
                </a:solidFill>
                <a:latin typeface="Arial Narrow" charset="0"/>
                <a:ea typeface="Arial Narrow" charset="0"/>
                <a:cs typeface="Arial Narrow" charset="0"/>
              </a:rPr>
              <a:t>Maîtrise</a:t>
            </a:r>
            <a:r>
              <a:rPr lang="fr-FR" sz="1300" baseline="0" dirty="0">
                <a:solidFill>
                  <a:schemeClr val="bg2"/>
                </a:solidFill>
                <a:latin typeface="Arial Narrow" charset="0"/>
                <a:ea typeface="Arial Narrow" charset="0"/>
                <a:cs typeface="Arial Narrow" charset="0"/>
              </a:rPr>
              <a:t> en fiscalité – École de gestion A2021</a:t>
            </a:r>
            <a:endParaRPr lang="fr-FR" sz="1300" dirty="0">
              <a:solidFill>
                <a:schemeClr val="bg2"/>
              </a:solidFill>
              <a:latin typeface="Arial Narrow" charset="0"/>
              <a:ea typeface="Arial Narrow" charset="0"/>
              <a:cs typeface="Arial Narrow" charset="0"/>
            </a:endParaRPr>
          </a:p>
        </p:txBody>
      </p:sp>
    </p:spTree>
    <p:extLst>
      <p:ext uri="{BB962C8B-B14F-4D97-AF65-F5344CB8AC3E}">
        <p14:creationId xmlns:p14="http://schemas.microsoft.com/office/powerpoint/2010/main" val="398913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 Titre 5">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64B5F9D-4995-D744-8E89-0E8851C4DE0F}"/>
              </a:ext>
            </a:extLst>
          </p:cNvPr>
          <p:cNvPicPr>
            <a:picLocks noChangeAspect="1"/>
          </p:cNvPicPr>
          <p:nvPr userDrawn="1"/>
        </p:nvPicPr>
        <p:blipFill>
          <a:blip r:embed="rId2"/>
          <a:srcRect/>
          <a:stretch/>
        </p:blipFill>
        <p:spPr>
          <a:xfrm>
            <a:off x="1" y="0"/>
            <a:ext cx="9143998" cy="4481512"/>
          </a:xfrm>
          <a:prstGeom prst="rect">
            <a:avLst/>
          </a:prstGeom>
        </p:spPr>
      </p:pic>
      <p:sp>
        <p:nvSpPr>
          <p:cNvPr id="4099" name="Rectangle 3"/>
          <p:cNvSpPr>
            <a:spLocks noGrp="1" noChangeArrowheads="1"/>
          </p:cNvSpPr>
          <p:nvPr>
            <p:ph type="ctrTitle"/>
          </p:nvPr>
        </p:nvSpPr>
        <p:spPr>
          <a:xfrm>
            <a:off x="1526971" y="573092"/>
            <a:ext cx="7293501" cy="810090"/>
          </a:xfrm>
        </p:spPr>
        <p:txBody>
          <a:bodyPr/>
          <a:lstStyle>
            <a:lvl1pPr algn="l">
              <a:defRPr sz="4000" b="1" i="0">
                <a:solidFill>
                  <a:srgbClr val="FFFFFF"/>
                </a:solidFill>
                <a:latin typeface="Arial Narrow"/>
                <a:cs typeface="Arial Narrow"/>
              </a:defRPr>
            </a:lvl1pPr>
          </a:lstStyle>
          <a:p>
            <a:pPr lvl="0"/>
            <a:r>
              <a:rPr lang="fr-CA" noProof="0" dirty="0"/>
              <a:t>Modifier le style du titre</a:t>
            </a:r>
            <a:endParaRPr lang="fr-FR" noProof="0" dirty="0"/>
          </a:p>
        </p:txBody>
      </p:sp>
      <p:sp>
        <p:nvSpPr>
          <p:cNvPr id="7" name="Espace réservé du texte 6"/>
          <p:cNvSpPr>
            <a:spLocks noGrp="1"/>
          </p:cNvSpPr>
          <p:nvPr>
            <p:ph type="body" sz="quarter" idx="11"/>
          </p:nvPr>
        </p:nvSpPr>
        <p:spPr>
          <a:xfrm>
            <a:off x="1526626" y="1464536"/>
            <a:ext cx="7293529" cy="540544"/>
          </a:xfrm>
        </p:spPr>
        <p:txBody>
          <a:bodyPr/>
          <a:lstStyle>
            <a:lvl1pPr marL="0" indent="0">
              <a:spcBef>
                <a:spcPts val="500"/>
              </a:spcBef>
              <a:buNone/>
              <a:defRPr sz="1800">
                <a:solidFill>
                  <a:srgbClr val="FFFFFF"/>
                </a:solidFill>
                <a:latin typeface="Arial Narrow" charset="0"/>
                <a:ea typeface="Arial Narrow" charset="0"/>
                <a:cs typeface="Arial Narrow" charset="0"/>
              </a:defRPr>
            </a:lvl1pPr>
          </a:lstStyle>
          <a:p>
            <a:pPr lvl="0"/>
            <a:r>
              <a:rPr lang="fr-CA" dirty="0"/>
              <a:t>Cliquez pour modifier les styles du texte du masque</a:t>
            </a:r>
          </a:p>
        </p:txBody>
      </p:sp>
      <p:sp>
        <p:nvSpPr>
          <p:cNvPr id="6" name="ZoneTexte 5"/>
          <p:cNvSpPr txBox="1"/>
          <p:nvPr/>
        </p:nvSpPr>
        <p:spPr>
          <a:xfrm>
            <a:off x="251520" y="4515966"/>
            <a:ext cx="1728192" cy="446276"/>
          </a:xfrm>
          <a:prstGeom prst="rect">
            <a:avLst/>
          </a:prstGeom>
          <a:noFill/>
        </p:spPr>
        <p:txBody>
          <a:bodyPr wrap="square" lIns="0" rIns="0" bIns="0" rtlCol="0">
            <a:spAutoFit/>
          </a:bodyPr>
          <a:lstStyle/>
          <a:p>
            <a:pPr algn="l"/>
            <a:r>
              <a:rPr lang="fr-FR" sz="1300" dirty="0">
                <a:solidFill>
                  <a:srgbClr val="FFFFFF"/>
                </a:solidFill>
                <a:latin typeface="Arial Narrow" charset="0"/>
                <a:ea typeface="Arial Narrow" charset="0"/>
                <a:cs typeface="Arial Narrow" charset="0"/>
              </a:rPr>
              <a:t>NOM DE</a:t>
            </a:r>
            <a:br>
              <a:rPr lang="fr-FR" sz="1300" dirty="0">
                <a:solidFill>
                  <a:srgbClr val="FFFFFF"/>
                </a:solidFill>
                <a:latin typeface="Arial Narrow" charset="0"/>
                <a:ea typeface="Arial Narrow" charset="0"/>
                <a:cs typeface="Arial Narrow" charset="0"/>
              </a:rPr>
            </a:br>
            <a:r>
              <a:rPr lang="fr-FR" sz="1300" dirty="0">
                <a:solidFill>
                  <a:srgbClr val="FFFFFF"/>
                </a:solidFill>
                <a:latin typeface="Arial Narrow" charset="0"/>
                <a:ea typeface="Arial Narrow" charset="0"/>
                <a:cs typeface="Arial Narrow" charset="0"/>
              </a:rPr>
              <a:t>LA FACULTÉ</a:t>
            </a:r>
          </a:p>
        </p:txBody>
      </p:sp>
      <p:sp>
        <p:nvSpPr>
          <p:cNvPr id="8" name="Espace réservé de l’image 15">
            <a:extLst>
              <a:ext uri="{FF2B5EF4-FFF2-40B4-BE49-F238E27FC236}">
                <a16:creationId xmlns:a16="http://schemas.microsoft.com/office/drawing/2014/main" id="{71D2EFEB-EA39-B045-A2BA-B94388967196}"/>
              </a:ext>
            </a:extLst>
          </p:cNvPr>
          <p:cNvSpPr>
            <a:spLocks noGrp="1"/>
          </p:cNvSpPr>
          <p:nvPr>
            <p:ph type="pic" sz="quarter" idx="13"/>
          </p:nvPr>
        </p:nvSpPr>
        <p:spPr>
          <a:xfrm>
            <a:off x="5595" y="3321701"/>
            <a:ext cx="1334523" cy="1159811"/>
          </a:xfrm>
          <a:noFill/>
        </p:spPr>
        <p:txBody>
          <a:bodyPr/>
          <a:lstStyle/>
          <a:p>
            <a:endParaRPr lang="fr-FR" dirty="0"/>
          </a:p>
        </p:txBody>
      </p:sp>
      <p:sp>
        <p:nvSpPr>
          <p:cNvPr id="10" name="Espace réservé de l’image 15">
            <a:extLst>
              <a:ext uri="{FF2B5EF4-FFF2-40B4-BE49-F238E27FC236}">
                <a16:creationId xmlns:a16="http://schemas.microsoft.com/office/drawing/2014/main" id="{F974A666-B062-D640-81E4-684D6C446BED}"/>
              </a:ext>
            </a:extLst>
          </p:cNvPr>
          <p:cNvSpPr>
            <a:spLocks noGrp="1"/>
          </p:cNvSpPr>
          <p:nvPr>
            <p:ph type="pic" sz="quarter" idx="14"/>
          </p:nvPr>
        </p:nvSpPr>
        <p:spPr>
          <a:xfrm>
            <a:off x="5595" y="2003914"/>
            <a:ext cx="1334523" cy="1159811"/>
          </a:xfrm>
          <a:noFill/>
        </p:spPr>
        <p:txBody>
          <a:bodyPr/>
          <a:lstStyle/>
          <a:p>
            <a:endParaRPr lang="fr-FR" dirty="0"/>
          </a:p>
        </p:txBody>
      </p:sp>
      <p:sp>
        <p:nvSpPr>
          <p:cNvPr id="11" name="Espace réservé de l’image 13">
            <a:extLst>
              <a:ext uri="{FF2B5EF4-FFF2-40B4-BE49-F238E27FC236}">
                <a16:creationId xmlns:a16="http://schemas.microsoft.com/office/drawing/2014/main" id="{06EC5FAE-DC26-2946-B49E-4B9AA2163FDC}"/>
              </a:ext>
            </a:extLst>
          </p:cNvPr>
          <p:cNvSpPr>
            <a:spLocks noGrp="1"/>
          </p:cNvSpPr>
          <p:nvPr>
            <p:ph type="pic" sz="quarter" idx="12"/>
          </p:nvPr>
        </p:nvSpPr>
        <p:spPr>
          <a:xfrm>
            <a:off x="1526971" y="2813948"/>
            <a:ext cx="2304256" cy="1667564"/>
          </a:xfrm>
          <a:noFill/>
        </p:spPr>
        <p:txBody>
          <a:bodyPr/>
          <a:lstStyle/>
          <a:p>
            <a:endParaRPr lang="fr-FR" dirty="0"/>
          </a:p>
        </p:txBody>
      </p:sp>
      <p:sp>
        <p:nvSpPr>
          <p:cNvPr id="13" name="ZoneTexte 12">
            <a:extLst>
              <a:ext uri="{FF2B5EF4-FFF2-40B4-BE49-F238E27FC236}">
                <a16:creationId xmlns:a16="http://schemas.microsoft.com/office/drawing/2014/main" id="{99C23E61-744B-0644-8B11-3FE08B60FED1}"/>
              </a:ext>
            </a:extLst>
          </p:cNvPr>
          <p:cNvSpPr txBox="1"/>
          <p:nvPr userDrawn="1"/>
        </p:nvSpPr>
        <p:spPr>
          <a:xfrm>
            <a:off x="179512" y="4742708"/>
            <a:ext cx="3672086" cy="246221"/>
          </a:xfrm>
          <a:prstGeom prst="rect">
            <a:avLst/>
          </a:prstGeom>
          <a:noFill/>
        </p:spPr>
        <p:txBody>
          <a:bodyPr wrap="square" lIns="0" rIns="0" bIns="0" rtlCol="0" anchor="b" anchorCtr="0">
            <a:spAutoFit/>
          </a:bodyPr>
          <a:lstStyle/>
          <a:p>
            <a:pPr algn="l"/>
            <a:r>
              <a:rPr lang="fr-FR" sz="1300" dirty="0">
                <a:solidFill>
                  <a:schemeClr val="bg2"/>
                </a:solidFill>
                <a:latin typeface="Arial Narrow" charset="0"/>
                <a:ea typeface="Arial Narrow" charset="0"/>
                <a:cs typeface="Arial Narrow" charset="0"/>
              </a:rPr>
              <a:t>NOM DE L’UNITÉ (à changer dans le masque)</a:t>
            </a:r>
          </a:p>
        </p:txBody>
      </p:sp>
    </p:spTree>
    <p:extLst>
      <p:ext uri="{BB962C8B-B14F-4D97-AF65-F5344CB8AC3E}">
        <p14:creationId xmlns:p14="http://schemas.microsoft.com/office/powerpoint/2010/main" val="280172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 photo">
    <p:spTree>
      <p:nvGrpSpPr>
        <p:cNvPr id="1" name=""/>
        <p:cNvGrpSpPr/>
        <p:nvPr/>
      </p:nvGrpSpPr>
      <p:grpSpPr>
        <a:xfrm>
          <a:off x="0" y="0"/>
          <a:ext cx="0" cy="0"/>
          <a:chOff x="0" y="0"/>
          <a:chExt cx="0" cy="0"/>
        </a:xfrm>
      </p:grpSpPr>
      <p:sp>
        <p:nvSpPr>
          <p:cNvPr id="11" name="Espace réservé de l’image 13">
            <a:extLst>
              <a:ext uri="{FF2B5EF4-FFF2-40B4-BE49-F238E27FC236}">
                <a16:creationId xmlns:a16="http://schemas.microsoft.com/office/drawing/2014/main" id="{06EC5FAE-DC26-2946-B49E-4B9AA2163FDC}"/>
              </a:ext>
            </a:extLst>
          </p:cNvPr>
          <p:cNvSpPr>
            <a:spLocks noGrp="1"/>
          </p:cNvSpPr>
          <p:nvPr>
            <p:ph type="pic" sz="quarter" idx="12"/>
          </p:nvPr>
        </p:nvSpPr>
        <p:spPr>
          <a:xfrm>
            <a:off x="0" y="0"/>
            <a:ext cx="9144000" cy="5143500"/>
          </a:xfrm>
          <a:noFill/>
        </p:spPr>
        <p:txBody>
          <a:bodyPr/>
          <a:lstStyle/>
          <a:p>
            <a:endParaRPr lang="fr-FR" dirty="0"/>
          </a:p>
        </p:txBody>
      </p:sp>
      <p:sp>
        <p:nvSpPr>
          <p:cNvPr id="6" name="ZoneTexte 5"/>
          <p:cNvSpPr txBox="1"/>
          <p:nvPr/>
        </p:nvSpPr>
        <p:spPr>
          <a:xfrm>
            <a:off x="251520" y="4515966"/>
            <a:ext cx="1728192" cy="446276"/>
          </a:xfrm>
          <a:prstGeom prst="rect">
            <a:avLst/>
          </a:prstGeom>
          <a:noFill/>
        </p:spPr>
        <p:txBody>
          <a:bodyPr wrap="square" lIns="0" rIns="0" bIns="0" rtlCol="0">
            <a:spAutoFit/>
          </a:bodyPr>
          <a:lstStyle/>
          <a:p>
            <a:pPr algn="l"/>
            <a:r>
              <a:rPr lang="fr-FR" sz="1300" dirty="0">
                <a:solidFill>
                  <a:srgbClr val="FFFFFF"/>
                </a:solidFill>
                <a:latin typeface="Arial Narrow" charset="0"/>
                <a:ea typeface="Arial Narrow" charset="0"/>
                <a:cs typeface="Arial Narrow" charset="0"/>
              </a:rPr>
              <a:t>NOM DE</a:t>
            </a:r>
            <a:br>
              <a:rPr lang="fr-FR" sz="1300" dirty="0">
                <a:solidFill>
                  <a:srgbClr val="FFFFFF"/>
                </a:solidFill>
                <a:latin typeface="Arial Narrow" charset="0"/>
                <a:ea typeface="Arial Narrow" charset="0"/>
                <a:cs typeface="Arial Narrow" charset="0"/>
              </a:rPr>
            </a:br>
            <a:r>
              <a:rPr lang="fr-FR" sz="1300" dirty="0">
                <a:solidFill>
                  <a:srgbClr val="FFFFFF"/>
                </a:solidFill>
                <a:latin typeface="Arial Narrow" charset="0"/>
                <a:ea typeface="Arial Narrow" charset="0"/>
                <a:cs typeface="Arial Narrow" charset="0"/>
              </a:rPr>
              <a:t>LA FACULTÉ</a:t>
            </a:r>
          </a:p>
        </p:txBody>
      </p:sp>
      <p:sp>
        <p:nvSpPr>
          <p:cNvPr id="2" name="Rectangle 1">
            <a:extLst>
              <a:ext uri="{FF2B5EF4-FFF2-40B4-BE49-F238E27FC236}">
                <a16:creationId xmlns:a16="http://schemas.microsoft.com/office/drawing/2014/main" id="{1B25C298-0721-F847-BAFC-1EFC2F373F6D}"/>
              </a:ext>
            </a:extLst>
          </p:cNvPr>
          <p:cNvSpPr/>
          <p:nvPr userDrawn="1"/>
        </p:nvSpPr>
        <p:spPr bwMode="auto">
          <a:xfrm>
            <a:off x="7524328" y="4515966"/>
            <a:ext cx="1512168" cy="50405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099" name="Rectangle 3"/>
          <p:cNvSpPr>
            <a:spLocks noGrp="1" noChangeArrowheads="1"/>
          </p:cNvSpPr>
          <p:nvPr>
            <p:ph type="ctrTitle"/>
          </p:nvPr>
        </p:nvSpPr>
        <p:spPr>
          <a:xfrm>
            <a:off x="0" y="2166705"/>
            <a:ext cx="9143999" cy="810090"/>
          </a:xfrm>
        </p:spPr>
        <p:txBody>
          <a:bodyPr anchor="ctr" anchorCtr="0"/>
          <a:lstStyle>
            <a:lvl1pPr algn="ctr">
              <a:defRPr sz="4000" b="1" i="0">
                <a:solidFill>
                  <a:srgbClr val="FFFFFF"/>
                </a:solidFill>
                <a:latin typeface="Arial Narrow"/>
                <a:cs typeface="Arial Narrow"/>
              </a:defRPr>
            </a:lvl1pPr>
          </a:lstStyle>
          <a:p>
            <a:pPr lvl="0"/>
            <a:r>
              <a:rPr lang="fr-CA" noProof="0" dirty="0"/>
              <a:t>Modifier le style du titre</a:t>
            </a:r>
            <a:endParaRPr lang="fr-FR" noProof="0" dirty="0"/>
          </a:p>
        </p:txBody>
      </p:sp>
    </p:spTree>
    <p:extLst>
      <p:ext uri="{BB962C8B-B14F-4D97-AF65-F5344CB8AC3E}">
        <p14:creationId xmlns:p14="http://schemas.microsoft.com/office/powerpoint/2010/main" val="3580992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 Texture 1">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11A052E-39FD-D748-8BD2-0F8C49CC432C}"/>
              </a:ext>
            </a:extLst>
          </p:cNvPr>
          <p:cNvPicPr>
            <a:picLocks noChangeAspect="1"/>
          </p:cNvPicPr>
          <p:nvPr userDrawn="1"/>
        </p:nvPicPr>
        <p:blipFill>
          <a:blip r:embed="rId2"/>
          <a:srcRect/>
          <a:stretch/>
        </p:blipFill>
        <p:spPr>
          <a:xfrm>
            <a:off x="0" y="0"/>
            <a:ext cx="9144000" cy="5143500"/>
          </a:xfrm>
          <a:prstGeom prst="rect">
            <a:avLst/>
          </a:prstGeom>
        </p:spPr>
      </p:pic>
      <p:sp>
        <p:nvSpPr>
          <p:cNvPr id="3" name="Rectangle 3">
            <a:extLst>
              <a:ext uri="{FF2B5EF4-FFF2-40B4-BE49-F238E27FC236}">
                <a16:creationId xmlns:a16="http://schemas.microsoft.com/office/drawing/2014/main" id="{EB1F931D-EF30-3C46-AC7E-A2FC3396CB5D}"/>
              </a:ext>
            </a:extLst>
          </p:cNvPr>
          <p:cNvSpPr>
            <a:spLocks noGrp="1" noChangeArrowheads="1"/>
          </p:cNvSpPr>
          <p:nvPr>
            <p:ph type="ctrTitle"/>
          </p:nvPr>
        </p:nvSpPr>
        <p:spPr>
          <a:xfrm>
            <a:off x="827585" y="2166705"/>
            <a:ext cx="7488832" cy="810090"/>
          </a:xfrm>
        </p:spPr>
        <p:txBody>
          <a:bodyPr anchor="ctr" anchorCtr="0"/>
          <a:lstStyle>
            <a:lvl1pPr algn="ctr">
              <a:defRPr sz="4000" b="1" i="0">
                <a:solidFill>
                  <a:srgbClr val="FFFFFF"/>
                </a:solidFill>
                <a:latin typeface="Arial Narrow"/>
                <a:cs typeface="Arial Narrow"/>
              </a:defRPr>
            </a:lvl1pPr>
          </a:lstStyle>
          <a:p>
            <a:pPr lvl="0"/>
            <a:r>
              <a:rPr lang="fr-CA" noProof="0" dirty="0"/>
              <a:t>Modifier le style du titre</a:t>
            </a:r>
            <a:endParaRPr lang="fr-FR" noProof="0" dirty="0"/>
          </a:p>
        </p:txBody>
      </p:sp>
    </p:spTree>
    <p:extLst>
      <p:ext uri="{BB962C8B-B14F-4D97-AF65-F5344CB8AC3E}">
        <p14:creationId xmlns:p14="http://schemas.microsoft.com/office/powerpoint/2010/main" val="62534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 Texture 2">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11A052E-39FD-D748-8BD2-0F8C49CC432C}"/>
              </a:ext>
            </a:extLst>
          </p:cNvPr>
          <p:cNvPicPr>
            <a:picLocks noChangeAspect="1"/>
          </p:cNvPicPr>
          <p:nvPr userDrawn="1"/>
        </p:nvPicPr>
        <p:blipFill>
          <a:blip r:embed="rId2"/>
          <a:src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CD5DA325-F112-BF4E-8D08-A779F395D6D5}"/>
              </a:ext>
            </a:extLst>
          </p:cNvPr>
          <p:cNvSpPr>
            <a:spLocks noGrp="1" noChangeArrowheads="1"/>
          </p:cNvSpPr>
          <p:nvPr>
            <p:ph type="ctrTitle"/>
          </p:nvPr>
        </p:nvSpPr>
        <p:spPr>
          <a:xfrm>
            <a:off x="3491879" y="2166705"/>
            <a:ext cx="4824537" cy="810090"/>
          </a:xfrm>
        </p:spPr>
        <p:txBody>
          <a:bodyPr anchor="ctr" anchorCtr="0"/>
          <a:lstStyle>
            <a:lvl1pPr algn="l">
              <a:defRPr sz="4000" b="1" i="0">
                <a:solidFill>
                  <a:schemeClr val="tx2"/>
                </a:solidFill>
                <a:latin typeface="Arial Narrow"/>
                <a:cs typeface="Arial Narrow"/>
              </a:defRPr>
            </a:lvl1pPr>
          </a:lstStyle>
          <a:p>
            <a:pPr lvl="0"/>
            <a:r>
              <a:rPr lang="fr-CA" noProof="0" dirty="0"/>
              <a:t>Modifier le style du titre</a:t>
            </a:r>
            <a:endParaRPr lang="fr-FR" noProof="0" dirty="0"/>
          </a:p>
        </p:txBody>
      </p:sp>
    </p:spTree>
    <p:extLst>
      <p:ext uri="{BB962C8B-B14F-4D97-AF65-F5344CB8AC3E}">
        <p14:creationId xmlns:p14="http://schemas.microsoft.com/office/powerpoint/2010/main" val="285173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 Section">
    <p:spTree>
      <p:nvGrpSpPr>
        <p:cNvPr id="1" name=""/>
        <p:cNvGrpSpPr/>
        <p:nvPr/>
      </p:nvGrpSpPr>
      <p:grpSpPr>
        <a:xfrm>
          <a:off x="0" y="0"/>
          <a:ext cx="0" cy="0"/>
          <a:chOff x="0" y="0"/>
          <a:chExt cx="0" cy="0"/>
        </a:xfrm>
      </p:grpSpPr>
      <p:sp>
        <p:nvSpPr>
          <p:cNvPr id="9" name="Rectangle 8"/>
          <p:cNvSpPr/>
          <p:nvPr userDrawn="1"/>
        </p:nvSpPr>
        <p:spPr bwMode="auto">
          <a:xfrm>
            <a:off x="0" y="0"/>
            <a:ext cx="9144000" cy="627534"/>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099" name="Rectangle 3"/>
          <p:cNvSpPr>
            <a:spLocks noGrp="1" noChangeArrowheads="1"/>
          </p:cNvSpPr>
          <p:nvPr>
            <p:ph type="ctrTitle"/>
          </p:nvPr>
        </p:nvSpPr>
        <p:spPr>
          <a:xfrm>
            <a:off x="2411760" y="555526"/>
            <a:ext cx="6408712" cy="1555702"/>
          </a:xfrm>
        </p:spPr>
        <p:txBody>
          <a:bodyPr/>
          <a:lstStyle>
            <a:lvl1pPr algn="l">
              <a:defRPr sz="4000" b="1" i="0">
                <a:solidFill>
                  <a:schemeClr val="tx2"/>
                </a:solidFill>
                <a:latin typeface="Arial Narrow"/>
                <a:cs typeface="Arial Narrow"/>
              </a:defRPr>
            </a:lvl1pPr>
          </a:lstStyle>
          <a:p>
            <a:pPr lvl="0"/>
            <a:r>
              <a:rPr lang="fr-CA" noProof="0" dirty="0"/>
              <a:t>Modifier le style du titre</a:t>
            </a:r>
            <a:endParaRPr lang="fr-FR" noProof="0" dirty="0"/>
          </a:p>
        </p:txBody>
      </p:sp>
      <p:sp>
        <p:nvSpPr>
          <p:cNvPr id="7" name="Espace réservé du texte 6"/>
          <p:cNvSpPr>
            <a:spLocks noGrp="1"/>
          </p:cNvSpPr>
          <p:nvPr>
            <p:ph type="body" sz="quarter" idx="11"/>
          </p:nvPr>
        </p:nvSpPr>
        <p:spPr>
          <a:xfrm>
            <a:off x="2411418" y="2301478"/>
            <a:ext cx="6408737" cy="540544"/>
          </a:xfrm>
        </p:spPr>
        <p:txBody>
          <a:bodyPr/>
          <a:lstStyle>
            <a:lvl1pPr marL="0" indent="0">
              <a:spcBef>
                <a:spcPts val="500"/>
              </a:spcBef>
              <a:buNone/>
              <a:defRPr sz="1800">
                <a:latin typeface="Arial Narrow" charset="0"/>
                <a:ea typeface="Arial Narrow" charset="0"/>
                <a:cs typeface="Arial Narrow" charset="0"/>
              </a:defRPr>
            </a:lvl1pPr>
          </a:lstStyle>
          <a:p>
            <a:pPr lvl="0"/>
            <a:r>
              <a:rPr lang="fr-CA" dirty="0"/>
              <a:t>Cliquez pour modifier les styles du texte du masque</a:t>
            </a:r>
          </a:p>
        </p:txBody>
      </p:sp>
      <p:sp>
        <p:nvSpPr>
          <p:cNvPr id="6" name="ZoneTexte 5"/>
          <p:cNvSpPr txBox="1"/>
          <p:nvPr/>
        </p:nvSpPr>
        <p:spPr>
          <a:xfrm>
            <a:off x="251520" y="4515966"/>
            <a:ext cx="1728192" cy="446276"/>
          </a:xfrm>
          <a:prstGeom prst="rect">
            <a:avLst/>
          </a:prstGeom>
          <a:noFill/>
        </p:spPr>
        <p:txBody>
          <a:bodyPr wrap="square" lIns="0" rIns="0" bIns="0" rtlCol="0">
            <a:spAutoFit/>
          </a:bodyPr>
          <a:lstStyle/>
          <a:p>
            <a:pPr algn="l"/>
            <a:r>
              <a:rPr lang="fr-FR" sz="1300" dirty="0">
                <a:solidFill>
                  <a:srgbClr val="FFFFFF"/>
                </a:solidFill>
                <a:latin typeface="Arial Narrow" charset="0"/>
                <a:ea typeface="Arial Narrow" charset="0"/>
                <a:cs typeface="Arial Narrow" charset="0"/>
              </a:rPr>
              <a:t>NOM DE</a:t>
            </a:r>
            <a:br>
              <a:rPr lang="fr-FR" sz="1300" dirty="0">
                <a:solidFill>
                  <a:srgbClr val="FFFFFF"/>
                </a:solidFill>
                <a:latin typeface="Arial Narrow" charset="0"/>
                <a:ea typeface="Arial Narrow" charset="0"/>
                <a:cs typeface="Arial Narrow" charset="0"/>
              </a:rPr>
            </a:br>
            <a:r>
              <a:rPr lang="fr-FR" sz="1300" dirty="0">
                <a:solidFill>
                  <a:srgbClr val="FFFFFF"/>
                </a:solidFill>
                <a:latin typeface="Arial Narrow" charset="0"/>
                <a:ea typeface="Arial Narrow" charset="0"/>
                <a:cs typeface="Arial Narrow" charset="0"/>
              </a:rPr>
              <a:t>LA FACULTÉ</a:t>
            </a:r>
          </a:p>
        </p:txBody>
      </p:sp>
      <p:pic>
        <p:nvPicPr>
          <p:cNvPr id="3" name="Image 2">
            <a:extLst>
              <a:ext uri="{FF2B5EF4-FFF2-40B4-BE49-F238E27FC236}">
                <a16:creationId xmlns:a16="http://schemas.microsoft.com/office/drawing/2014/main" id="{C64B5F9D-4995-D744-8E89-0E8851C4DE0F}"/>
              </a:ext>
            </a:extLst>
          </p:cNvPr>
          <p:cNvPicPr>
            <a:picLocks noChangeAspect="1"/>
          </p:cNvPicPr>
          <p:nvPr userDrawn="1"/>
        </p:nvPicPr>
        <p:blipFill>
          <a:blip r:embed="rId2"/>
          <a:srcRect/>
          <a:stretch/>
        </p:blipFill>
        <p:spPr>
          <a:xfrm>
            <a:off x="0" y="0"/>
            <a:ext cx="2119312" cy="5143500"/>
          </a:xfrm>
          <a:prstGeom prst="rect">
            <a:avLst/>
          </a:prstGeom>
        </p:spPr>
      </p:pic>
      <p:sp>
        <p:nvSpPr>
          <p:cNvPr id="10" name="Espace réservé de l’image 13">
            <a:extLst>
              <a:ext uri="{FF2B5EF4-FFF2-40B4-BE49-F238E27FC236}">
                <a16:creationId xmlns:a16="http://schemas.microsoft.com/office/drawing/2014/main" id="{9BA42078-9637-5940-AD93-D4F935A2E177}"/>
              </a:ext>
            </a:extLst>
          </p:cNvPr>
          <p:cNvSpPr>
            <a:spLocks noGrp="1"/>
          </p:cNvSpPr>
          <p:nvPr>
            <p:ph type="pic" sz="quarter" idx="12"/>
          </p:nvPr>
        </p:nvSpPr>
        <p:spPr>
          <a:xfrm>
            <a:off x="-1" y="0"/>
            <a:ext cx="2119313" cy="1555702"/>
          </a:xfrm>
          <a:noFill/>
        </p:spPr>
        <p:txBody>
          <a:bodyPr/>
          <a:lstStyle/>
          <a:p>
            <a:endParaRPr lang="fr-FR" dirty="0"/>
          </a:p>
        </p:txBody>
      </p:sp>
      <p:sp>
        <p:nvSpPr>
          <p:cNvPr id="11" name="ZoneTexte 10">
            <a:extLst>
              <a:ext uri="{FF2B5EF4-FFF2-40B4-BE49-F238E27FC236}">
                <a16:creationId xmlns:a16="http://schemas.microsoft.com/office/drawing/2014/main" id="{88F38AA4-658D-6C48-822D-83E9A44CBAE1}"/>
              </a:ext>
            </a:extLst>
          </p:cNvPr>
          <p:cNvSpPr txBox="1"/>
          <p:nvPr userDrawn="1"/>
        </p:nvSpPr>
        <p:spPr>
          <a:xfrm>
            <a:off x="179512" y="4542653"/>
            <a:ext cx="1800200" cy="446276"/>
          </a:xfrm>
          <a:prstGeom prst="rect">
            <a:avLst/>
          </a:prstGeom>
          <a:noFill/>
        </p:spPr>
        <p:txBody>
          <a:bodyPr wrap="square" lIns="0" rIns="0" bIns="0" rtlCol="0" anchor="b" anchorCtr="0">
            <a:spAutoFit/>
          </a:bodyPr>
          <a:lstStyle/>
          <a:p>
            <a:pPr algn="l"/>
            <a:r>
              <a:rPr lang="fr-FR" sz="1300" dirty="0">
                <a:solidFill>
                  <a:srgbClr val="FFFFFF"/>
                </a:solidFill>
                <a:latin typeface="Arial Narrow" charset="0"/>
                <a:ea typeface="Arial Narrow" charset="0"/>
                <a:cs typeface="Arial Narrow" charset="0"/>
              </a:rPr>
              <a:t>Maîtrise</a:t>
            </a:r>
            <a:r>
              <a:rPr lang="fr-FR" sz="1300" baseline="0" dirty="0">
                <a:solidFill>
                  <a:srgbClr val="FFFFFF"/>
                </a:solidFill>
                <a:latin typeface="Arial Narrow" charset="0"/>
                <a:ea typeface="Arial Narrow" charset="0"/>
                <a:cs typeface="Arial Narrow" charset="0"/>
              </a:rPr>
              <a:t> en fiscalité – École de gestion A2021</a:t>
            </a:r>
            <a:endParaRPr lang="fr-FR" sz="1300" dirty="0">
              <a:solidFill>
                <a:srgbClr val="FFFFFF"/>
              </a:solidFill>
              <a:latin typeface="Arial Narrow" charset="0"/>
              <a:ea typeface="Arial Narrow" charset="0"/>
              <a:cs typeface="Arial Narrow" charset="0"/>
            </a:endParaRPr>
          </a:p>
        </p:txBody>
      </p:sp>
    </p:spTree>
    <p:extLst>
      <p:ext uri="{BB962C8B-B14F-4D97-AF65-F5344CB8AC3E}">
        <p14:creationId xmlns:p14="http://schemas.microsoft.com/office/powerpoint/2010/main" val="83433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467544" y="638040"/>
            <a:ext cx="8496944" cy="514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dirty="0"/>
              <a:t>Cliquez et modifiez le titre</a:t>
            </a:r>
          </a:p>
        </p:txBody>
      </p:sp>
      <p:sp>
        <p:nvSpPr>
          <p:cNvPr id="1028" name="Espace réservé du texte 1"/>
          <p:cNvSpPr>
            <a:spLocks noGrp="1"/>
          </p:cNvSpPr>
          <p:nvPr>
            <p:ph type="body" idx="1"/>
          </p:nvPr>
        </p:nvSpPr>
        <p:spPr bwMode="auto">
          <a:xfrm>
            <a:off x="467544" y="1207717"/>
            <a:ext cx="8496944" cy="323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fr-FR" altLang="fr-FR" dirty="0"/>
              <a:t>Cliquez pour 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sp>
        <p:nvSpPr>
          <p:cNvPr id="9" name="ZoneTexte 8"/>
          <p:cNvSpPr txBox="1"/>
          <p:nvPr/>
        </p:nvSpPr>
        <p:spPr>
          <a:xfrm>
            <a:off x="5220072" y="143172"/>
            <a:ext cx="3672086" cy="292388"/>
          </a:xfrm>
          <a:prstGeom prst="rect">
            <a:avLst/>
          </a:prstGeom>
          <a:noFill/>
        </p:spPr>
        <p:txBody>
          <a:bodyPr wrap="square" lIns="0" rIns="0" rtlCol="0">
            <a:spAutoFit/>
          </a:bodyPr>
          <a:lstStyle/>
          <a:p>
            <a:pPr algn="r"/>
            <a:r>
              <a:rPr lang="fr-FR" sz="1300" dirty="0">
                <a:solidFill>
                  <a:srgbClr val="FFFFFF"/>
                </a:solidFill>
                <a:latin typeface="Arial Narrow" charset="0"/>
                <a:ea typeface="Arial Narrow" charset="0"/>
                <a:cs typeface="Arial Narrow" charset="0"/>
              </a:rPr>
              <a:t>NOM DE LA FACULTÉ</a:t>
            </a:r>
            <a:r>
              <a:rPr lang="fr-FR" sz="1300" baseline="0" dirty="0">
                <a:solidFill>
                  <a:srgbClr val="FFFFFF"/>
                </a:solidFill>
                <a:latin typeface="Arial Narrow" charset="0"/>
                <a:ea typeface="Arial Narrow" charset="0"/>
                <a:cs typeface="Arial Narrow" charset="0"/>
              </a:rPr>
              <a:t> ICI</a:t>
            </a:r>
            <a:endParaRPr lang="fr-FR" sz="1300" dirty="0">
              <a:solidFill>
                <a:srgbClr val="FFFFFF"/>
              </a:solidFill>
              <a:latin typeface="Arial Narrow" charset="0"/>
              <a:ea typeface="Arial Narrow" charset="0"/>
              <a:cs typeface="Arial Narrow" charset="0"/>
            </a:endParaRPr>
          </a:p>
        </p:txBody>
      </p:sp>
      <p:sp>
        <p:nvSpPr>
          <p:cNvPr id="11" name="ZoneTexte 10">
            <a:extLst>
              <a:ext uri="{FF2B5EF4-FFF2-40B4-BE49-F238E27FC236}">
                <a16:creationId xmlns:a16="http://schemas.microsoft.com/office/drawing/2014/main" id="{5F7562BE-E2F0-F749-B216-CBBC35892616}"/>
              </a:ext>
            </a:extLst>
          </p:cNvPr>
          <p:cNvSpPr txBox="1"/>
          <p:nvPr userDrawn="1"/>
        </p:nvSpPr>
        <p:spPr>
          <a:xfrm>
            <a:off x="5220072" y="143172"/>
            <a:ext cx="3672086" cy="292388"/>
          </a:xfrm>
          <a:prstGeom prst="rect">
            <a:avLst/>
          </a:prstGeom>
          <a:noFill/>
        </p:spPr>
        <p:txBody>
          <a:bodyPr wrap="square" lIns="0" rIns="0" rtlCol="0">
            <a:spAutoFit/>
          </a:bodyPr>
          <a:lstStyle/>
          <a:p>
            <a:pPr algn="r"/>
            <a:r>
              <a:rPr lang="fr-FR" sz="1300" dirty="0">
                <a:solidFill>
                  <a:srgbClr val="FFFFFF"/>
                </a:solidFill>
                <a:latin typeface="Arial Narrow" charset="0"/>
                <a:ea typeface="Arial Narrow" charset="0"/>
                <a:cs typeface="Arial Narrow" charset="0"/>
              </a:rPr>
              <a:t>NOM DE LA FACULTÉ</a:t>
            </a:r>
            <a:r>
              <a:rPr lang="fr-FR" sz="1300" baseline="0" dirty="0">
                <a:solidFill>
                  <a:srgbClr val="FFFFFF"/>
                </a:solidFill>
                <a:latin typeface="Arial Narrow" charset="0"/>
                <a:ea typeface="Arial Narrow" charset="0"/>
                <a:cs typeface="Arial Narrow" charset="0"/>
              </a:rPr>
              <a:t> ICI</a:t>
            </a:r>
            <a:endParaRPr lang="fr-FR" sz="1300" dirty="0">
              <a:solidFill>
                <a:srgbClr val="FFFFFF"/>
              </a:solidFill>
              <a:latin typeface="Arial Narrow" charset="0"/>
              <a:ea typeface="Arial Narrow" charset="0"/>
              <a:cs typeface="Arial Narrow" charset="0"/>
            </a:endParaRPr>
          </a:p>
        </p:txBody>
      </p:sp>
      <p:pic>
        <p:nvPicPr>
          <p:cNvPr id="12" name="Image 11">
            <a:extLst>
              <a:ext uri="{FF2B5EF4-FFF2-40B4-BE49-F238E27FC236}">
                <a16:creationId xmlns:a16="http://schemas.microsoft.com/office/drawing/2014/main" id="{9FCA06AE-901C-FF4C-83AF-128695F04997}"/>
              </a:ext>
            </a:extLst>
          </p:cNvPr>
          <p:cNvPicPr>
            <a:picLocks noChangeAspect="1"/>
          </p:cNvPicPr>
          <p:nvPr userDrawn="1"/>
        </p:nvPicPr>
        <p:blipFill>
          <a:blip r:embed="rId16"/>
          <a:srcRect/>
          <a:stretch/>
        </p:blipFill>
        <p:spPr>
          <a:xfrm>
            <a:off x="7668344" y="4657686"/>
            <a:ext cx="1320568" cy="303355"/>
          </a:xfrm>
          <a:prstGeom prst="rect">
            <a:avLst/>
          </a:prstGeom>
        </p:spPr>
      </p:pic>
      <p:pic>
        <p:nvPicPr>
          <p:cNvPr id="3" name="Image 2">
            <a:extLst>
              <a:ext uri="{FF2B5EF4-FFF2-40B4-BE49-F238E27FC236}">
                <a16:creationId xmlns:a16="http://schemas.microsoft.com/office/drawing/2014/main" id="{0378AC47-50F7-FB49-B5A2-3EE46B51E6F4}"/>
              </a:ext>
            </a:extLst>
          </p:cNvPr>
          <p:cNvPicPr>
            <a:picLocks noChangeAspect="1"/>
          </p:cNvPicPr>
          <p:nvPr userDrawn="1"/>
        </p:nvPicPr>
        <p:blipFill>
          <a:blip r:embed="rId17"/>
          <a:srcRect/>
          <a:stretch/>
        </p:blipFill>
        <p:spPr>
          <a:xfrm>
            <a:off x="4" y="0"/>
            <a:ext cx="9143989" cy="452437"/>
          </a:xfrm>
          <a:prstGeom prst="rect">
            <a:avLst/>
          </a:prstGeom>
        </p:spPr>
      </p:pic>
      <p:sp>
        <p:nvSpPr>
          <p:cNvPr id="8" name="ZoneTexte 7">
            <a:extLst>
              <a:ext uri="{FF2B5EF4-FFF2-40B4-BE49-F238E27FC236}">
                <a16:creationId xmlns:a16="http://schemas.microsoft.com/office/drawing/2014/main" id="{136C1189-1A59-A349-8FCB-908BB977186C}"/>
              </a:ext>
            </a:extLst>
          </p:cNvPr>
          <p:cNvSpPr txBox="1"/>
          <p:nvPr userDrawn="1"/>
        </p:nvSpPr>
        <p:spPr>
          <a:xfrm>
            <a:off x="5868144" y="165289"/>
            <a:ext cx="3096344" cy="246221"/>
          </a:xfrm>
          <a:prstGeom prst="rect">
            <a:avLst/>
          </a:prstGeom>
          <a:noFill/>
        </p:spPr>
        <p:txBody>
          <a:bodyPr wrap="square" lIns="0" rIns="0" bIns="0" rtlCol="0" anchor="b" anchorCtr="0">
            <a:spAutoFit/>
          </a:bodyPr>
          <a:lstStyle/>
          <a:p>
            <a:pPr algn="r"/>
            <a:r>
              <a:rPr lang="fr-FR" sz="1300" dirty="0">
                <a:solidFill>
                  <a:srgbClr val="FFFFFF"/>
                </a:solidFill>
                <a:latin typeface="Arial Narrow" charset="0"/>
                <a:ea typeface="Arial Narrow" charset="0"/>
                <a:cs typeface="Arial Narrow" charset="0"/>
              </a:rPr>
              <a:t>Maîtrise en fiscalité – École de gestion A2021</a:t>
            </a:r>
          </a:p>
        </p:txBody>
      </p:sp>
    </p:spTree>
    <p:extLst>
      <p:ext uri="{BB962C8B-B14F-4D97-AF65-F5344CB8AC3E}">
        <p14:creationId xmlns:p14="http://schemas.microsoft.com/office/powerpoint/2010/main" val="23493472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4" r:id="rId3"/>
    <p:sldLayoutId id="2147483863" r:id="rId4"/>
    <p:sldLayoutId id="2147483867" r:id="rId5"/>
    <p:sldLayoutId id="2147483868" r:id="rId6"/>
    <p:sldLayoutId id="2147483869" r:id="rId7"/>
    <p:sldLayoutId id="2147483871" r:id="rId8"/>
    <p:sldLayoutId id="2147483865" r:id="rId9"/>
    <p:sldLayoutId id="2147483853" r:id="rId10"/>
    <p:sldLayoutId id="2147483854" r:id="rId11"/>
    <p:sldLayoutId id="2147483866" r:id="rId12"/>
    <p:sldLayoutId id="2147483858" r:id="rId13"/>
    <p:sldLayoutId id="2147483872" r:id="rId14"/>
  </p:sldLayoutIdLst>
  <p:txStyles>
    <p:titleStyle>
      <a:lvl1pPr algn="l" rtl="0" eaLnBrk="1" fontAlgn="base" hangingPunct="1">
        <a:spcBef>
          <a:spcPct val="0"/>
        </a:spcBef>
        <a:spcAft>
          <a:spcPct val="0"/>
        </a:spcAft>
        <a:defRPr sz="2900" b="1" cap="all">
          <a:solidFill>
            <a:schemeClr val="tx2"/>
          </a:solidFill>
          <a:latin typeface="Arial Narrow"/>
          <a:ea typeface="+mj-ea"/>
          <a:cs typeface="Arial Narrow"/>
        </a:defRPr>
      </a:lvl1pPr>
      <a:lvl2pPr algn="l" rtl="0" eaLnBrk="1" fontAlgn="base" hangingPunct="1">
        <a:spcBef>
          <a:spcPct val="0"/>
        </a:spcBef>
        <a:spcAft>
          <a:spcPct val="0"/>
        </a:spcAft>
        <a:defRPr sz="2800" b="1">
          <a:solidFill>
            <a:srgbClr val="000000"/>
          </a:solidFill>
          <a:latin typeface="Arial Narrow" charset="0"/>
          <a:ea typeface="ＭＳ Ｐゴシック" charset="0"/>
          <a:cs typeface="Arial Narrow" charset="0"/>
        </a:defRPr>
      </a:lvl2pPr>
      <a:lvl3pPr algn="l" rtl="0" eaLnBrk="1" fontAlgn="base" hangingPunct="1">
        <a:spcBef>
          <a:spcPct val="0"/>
        </a:spcBef>
        <a:spcAft>
          <a:spcPct val="0"/>
        </a:spcAft>
        <a:defRPr sz="2800" b="1">
          <a:solidFill>
            <a:srgbClr val="000000"/>
          </a:solidFill>
          <a:latin typeface="Arial Narrow" charset="0"/>
          <a:ea typeface="ＭＳ Ｐゴシック" charset="0"/>
          <a:cs typeface="Arial Narrow" charset="0"/>
        </a:defRPr>
      </a:lvl3pPr>
      <a:lvl4pPr algn="l" rtl="0" eaLnBrk="1" fontAlgn="base" hangingPunct="1">
        <a:spcBef>
          <a:spcPct val="0"/>
        </a:spcBef>
        <a:spcAft>
          <a:spcPct val="0"/>
        </a:spcAft>
        <a:defRPr sz="2800" b="1">
          <a:solidFill>
            <a:srgbClr val="000000"/>
          </a:solidFill>
          <a:latin typeface="Arial Narrow" charset="0"/>
          <a:ea typeface="ＭＳ Ｐゴシック" charset="0"/>
          <a:cs typeface="Arial Narrow" charset="0"/>
        </a:defRPr>
      </a:lvl4pPr>
      <a:lvl5pPr algn="l" rtl="0" eaLnBrk="1" fontAlgn="base" hangingPunct="1">
        <a:spcBef>
          <a:spcPct val="0"/>
        </a:spcBef>
        <a:spcAft>
          <a:spcPct val="0"/>
        </a:spcAft>
        <a:defRPr sz="2800" b="1">
          <a:solidFill>
            <a:srgbClr val="000000"/>
          </a:solidFill>
          <a:latin typeface="Arial Narrow" charset="0"/>
          <a:ea typeface="ＭＳ Ｐゴシック" charset="0"/>
          <a:cs typeface="Arial Narrow" charset="0"/>
        </a:defRPr>
      </a:lvl5pPr>
      <a:lvl6pPr marL="457189" algn="ctr" rtl="0" eaLnBrk="1" fontAlgn="base" hangingPunct="1">
        <a:spcBef>
          <a:spcPct val="0"/>
        </a:spcBef>
        <a:spcAft>
          <a:spcPct val="0"/>
        </a:spcAft>
        <a:defRPr sz="4000" b="1">
          <a:solidFill>
            <a:srgbClr val="004925"/>
          </a:solidFill>
          <a:latin typeface="Arial" charset="0"/>
          <a:ea typeface="ＭＳ Ｐゴシック" charset="0"/>
          <a:cs typeface="ＭＳ Ｐゴシック" charset="0"/>
        </a:defRPr>
      </a:lvl6pPr>
      <a:lvl7pPr marL="914377" algn="ctr" rtl="0" eaLnBrk="1" fontAlgn="base" hangingPunct="1">
        <a:spcBef>
          <a:spcPct val="0"/>
        </a:spcBef>
        <a:spcAft>
          <a:spcPct val="0"/>
        </a:spcAft>
        <a:defRPr sz="4000" b="1">
          <a:solidFill>
            <a:srgbClr val="004925"/>
          </a:solidFill>
          <a:latin typeface="Arial" charset="0"/>
          <a:ea typeface="ＭＳ Ｐゴシック" charset="0"/>
          <a:cs typeface="ＭＳ Ｐゴシック" charset="0"/>
        </a:defRPr>
      </a:lvl7pPr>
      <a:lvl8pPr marL="1371566" algn="ctr" rtl="0" eaLnBrk="1" fontAlgn="base" hangingPunct="1">
        <a:spcBef>
          <a:spcPct val="0"/>
        </a:spcBef>
        <a:spcAft>
          <a:spcPct val="0"/>
        </a:spcAft>
        <a:defRPr sz="4000" b="1">
          <a:solidFill>
            <a:srgbClr val="004925"/>
          </a:solidFill>
          <a:latin typeface="Arial" charset="0"/>
          <a:ea typeface="ＭＳ Ｐゴシック" charset="0"/>
          <a:cs typeface="ＭＳ Ｐゴシック" charset="0"/>
        </a:defRPr>
      </a:lvl8pPr>
      <a:lvl9pPr marL="1828754" algn="ctr" rtl="0" eaLnBrk="1" fontAlgn="base" hangingPunct="1">
        <a:spcBef>
          <a:spcPct val="0"/>
        </a:spcBef>
        <a:spcAft>
          <a:spcPct val="0"/>
        </a:spcAft>
        <a:defRPr sz="4000" b="1">
          <a:solidFill>
            <a:srgbClr val="004925"/>
          </a:solidFill>
          <a:latin typeface="Arial" charset="0"/>
          <a:ea typeface="ＭＳ Ｐゴシック" charset="0"/>
          <a:cs typeface="ＭＳ Ｐゴシック" charset="0"/>
        </a:defRPr>
      </a:lvl9pPr>
    </p:titleStyle>
    <p:bodyStyle>
      <a:lvl1pPr marL="228594" indent="-228594" algn="l" rtl="0" eaLnBrk="1" fontAlgn="base" hangingPunct="1">
        <a:spcBef>
          <a:spcPts val="1000"/>
        </a:spcBef>
        <a:spcAft>
          <a:spcPct val="0"/>
        </a:spcAft>
        <a:buClr>
          <a:srgbClr val="00B050"/>
        </a:buClr>
        <a:buChar char="•"/>
        <a:defRPr sz="2500">
          <a:solidFill>
            <a:schemeClr val="tx1"/>
          </a:solidFill>
          <a:latin typeface="+mn-lt"/>
          <a:ea typeface="+mn-ea"/>
          <a:cs typeface="+mn-cs"/>
        </a:defRPr>
      </a:lvl1pPr>
      <a:lvl2pPr marL="501638" indent="-273044" algn="l" rtl="0" eaLnBrk="1" fontAlgn="base" hangingPunct="1">
        <a:spcBef>
          <a:spcPts val="400"/>
        </a:spcBef>
        <a:spcAft>
          <a:spcPct val="0"/>
        </a:spcAft>
        <a:buFont typeface="Lucida Grande" charset="0"/>
        <a:buChar char="-"/>
        <a:defRPr sz="2500">
          <a:solidFill>
            <a:schemeClr val="tx1"/>
          </a:solidFill>
          <a:latin typeface="+mn-lt"/>
          <a:ea typeface="+mn-ea"/>
        </a:defRPr>
      </a:lvl2pPr>
      <a:lvl3pPr marL="685783" indent="-182558" algn="l" rtl="0" eaLnBrk="1" fontAlgn="base" hangingPunct="1">
        <a:spcBef>
          <a:spcPts val="400"/>
        </a:spcBef>
        <a:spcAft>
          <a:spcPct val="0"/>
        </a:spcAft>
        <a:buFont typeface="Wingdings" charset="2"/>
        <a:buChar char="§"/>
        <a:defRPr sz="2200">
          <a:solidFill>
            <a:schemeClr val="tx1"/>
          </a:solidFill>
          <a:latin typeface="+mn-lt"/>
          <a:ea typeface="ヒラギノ角ゴ Pro W3" charset="-128"/>
          <a:cs typeface="ヒラギノ角ゴ Pro W3" charset="-128"/>
        </a:defRPr>
      </a:lvl3pPr>
      <a:lvl4pPr marL="914377" indent="-200020" algn="l" rtl="0" eaLnBrk="1" fontAlgn="base" hangingPunct="1">
        <a:spcBef>
          <a:spcPts val="400"/>
        </a:spcBef>
        <a:spcAft>
          <a:spcPct val="0"/>
        </a:spcAft>
        <a:buSzPct val="65000"/>
        <a:buFont typeface="Wingdings" charset="2"/>
        <a:buChar char="v"/>
        <a:defRPr sz="2200">
          <a:solidFill>
            <a:schemeClr val="tx1"/>
          </a:solidFill>
          <a:latin typeface="+mn-lt"/>
          <a:ea typeface="ヒラギノ角ゴ Pro W3" charset="-128"/>
        </a:defRPr>
      </a:lvl4pPr>
      <a:lvl5pPr marL="1142971" indent="-200020" algn="l" rtl="0" eaLnBrk="1" fontAlgn="base" hangingPunct="1">
        <a:spcBef>
          <a:spcPts val="400"/>
        </a:spcBef>
        <a:spcAft>
          <a:spcPct val="0"/>
        </a:spcAft>
        <a:buChar char="»"/>
        <a:defRPr sz="2200">
          <a:solidFill>
            <a:schemeClr val="tx1"/>
          </a:solidFill>
          <a:latin typeface="+mn-lt"/>
          <a:ea typeface="ヒラギノ角ゴ Pro W3" charset="-128"/>
        </a:defRPr>
      </a:lvl5pPr>
      <a:lvl6pPr marL="2514537" indent="-228594" algn="l" rtl="0" eaLnBrk="1" fontAlgn="base" hangingPunct="1">
        <a:spcBef>
          <a:spcPct val="20000"/>
        </a:spcBef>
        <a:spcAft>
          <a:spcPct val="0"/>
        </a:spcAft>
        <a:buChar char="»"/>
        <a:defRPr sz="2000">
          <a:solidFill>
            <a:schemeClr val="tx1"/>
          </a:solidFill>
          <a:latin typeface="+mn-lt"/>
          <a:ea typeface="+mn-ea"/>
        </a:defRPr>
      </a:lvl6pPr>
      <a:lvl7pPr marL="2971726" indent="-228594" algn="l" rtl="0" eaLnBrk="1" fontAlgn="base" hangingPunct="1">
        <a:spcBef>
          <a:spcPct val="20000"/>
        </a:spcBef>
        <a:spcAft>
          <a:spcPct val="0"/>
        </a:spcAft>
        <a:buChar char="»"/>
        <a:defRPr sz="2000">
          <a:solidFill>
            <a:schemeClr val="tx1"/>
          </a:solidFill>
          <a:latin typeface="+mn-lt"/>
          <a:ea typeface="+mn-ea"/>
        </a:defRPr>
      </a:lvl7pPr>
      <a:lvl8pPr marL="3428914" indent="-228594" algn="l" rtl="0" eaLnBrk="1" fontAlgn="base" hangingPunct="1">
        <a:spcBef>
          <a:spcPct val="20000"/>
        </a:spcBef>
        <a:spcAft>
          <a:spcPct val="0"/>
        </a:spcAft>
        <a:buChar char="»"/>
        <a:defRPr sz="2000">
          <a:solidFill>
            <a:schemeClr val="tx1"/>
          </a:solidFill>
          <a:latin typeface="+mn-lt"/>
          <a:ea typeface="+mn-ea"/>
        </a:defRPr>
      </a:lvl8pPr>
      <a:lvl9pPr marL="3886103" indent="-228594"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hyperlink" Target="https://www.oecd.org/tax/treaties/beps-mli-position-canada-instrument-deposit.pdf" TargetMode="External"/><Relationship Id="rId5" Type="http://schemas.openxmlformats.org/officeDocument/2006/relationships/hyperlink" Target="https://laws-lois.justice.gc.ca/fra/lois/M-12.8/TexteComplet.html" TargetMode="External"/><Relationship Id="rId4"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9.xml"/></Relationships>
</file>

<file path=ppt/slides/_rels/slide12.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3.xml"/><Relationship Id="rId4"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hyperlink" Target="https://www.canada.ca/fr/ministere-finances/nouvelles/2021/12/loi-de-la-taxe-sur-les-services-numeriques.html" TargetMode="External"/><Relationship Id="rId4"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image" Target="../media/image13.sv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image" Target="../media/image12.png"/><Relationship Id="rId5" Type="http://schemas.openxmlformats.org/officeDocument/2006/relationships/tags" Target="../tags/tag73.xml"/><Relationship Id="rId10" Type="http://schemas.openxmlformats.org/officeDocument/2006/relationships/notesSlide" Target="../notesSlides/notesSlide4.xml"/><Relationship Id="rId4" Type="http://schemas.openxmlformats.org/officeDocument/2006/relationships/tags" Target="../tags/tag72.xml"/><Relationship Id="rId9"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18" Type="http://schemas.openxmlformats.org/officeDocument/2006/relationships/tags" Target="../tags/tag94.xml"/><Relationship Id="rId3" Type="http://schemas.openxmlformats.org/officeDocument/2006/relationships/tags" Target="../tags/tag79.xml"/><Relationship Id="rId21" Type="http://schemas.openxmlformats.org/officeDocument/2006/relationships/slideLayout" Target="../slideLayouts/slideLayout14.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tags" Target="../tags/tag93.xml"/><Relationship Id="rId2" Type="http://schemas.openxmlformats.org/officeDocument/2006/relationships/tags" Target="../tags/tag78.xml"/><Relationship Id="rId16" Type="http://schemas.openxmlformats.org/officeDocument/2006/relationships/tags" Target="../tags/tag92.xml"/><Relationship Id="rId20" Type="http://schemas.openxmlformats.org/officeDocument/2006/relationships/tags" Target="../tags/tag96.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5" Type="http://schemas.openxmlformats.org/officeDocument/2006/relationships/tags" Target="../tags/tag91.xml"/><Relationship Id="rId23" Type="http://schemas.openxmlformats.org/officeDocument/2006/relationships/image" Target="../media/image14.jpeg"/><Relationship Id="rId10" Type="http://schemas.openxmlformats.org/officeDocument/2006/relationships/tags" Target="../tags/tag86.xml"/><Relationship Id="rId19" Type="http://schemas.openxmlformats.org/officeDocument/2006/relationships/tags" Target="../tags/tag95.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tags" Target="../tags/tag108.xml"/><Relationship Id="rId2" Type="http://schemas.openxmlformats.org/officeDocument/2006/relationships/tags" Target="../tags/tag98.xml"/><Relationship Id="rId16" Type="http://schemas.openxmlformats.org/officeDocument/2006/relationships/notesSlide" Target="../notesSlides/notesSlide6.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5" Type="http://schemas.openxmlformats.org/officeDocument/2006/relationships/slideLayout" Target="../slideLayouts/slideLayout14.xml"/><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s>
</file>

<file path=ppt/slides/_rels/slide28.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notesSlide" Target="../notesSlides/notesSlide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slideLayout" Target="../slideLayouts/slideLayout14.xml"/><Relationship Id="rId5" Type="http://schemas.openxmlformats.org/officeDocument/2006/relationships/tags" Target="../tags/tag115.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123.xml"/><Relationship Id="rId7" Type="http://schemas.openxmlformats.org/officeDocument/2006/relationships/tags" Target="../tags/tag12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9"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130.xml"/><Relationship Id="rId7" Type="http://schemas.openxmlformats.org/officeDocument/2006/relationships/slideLayout" Target="../slideLayouts/slideLayout1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9" Type="http://schemas.openxmlformats.org/officeDocument/2006/relationships/image" Target="../media/image15.png"/></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image" Target="../media/image16.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190.xml"/><Relationship Id="rId5" Type="http://schemas.openxmlformats.org/officeDocument/2006/relationships/tags" Target="../tags/tag138.xml"/><Relationship Id="rId4" Type="http://schemas.openxmlformats.org/officeDocument/2006/relationships/tags" Target="../tags/tag137.xml"/><Relationship Id="rId9"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143.xml"/><Relationship Id="rId7" Type="http://schemas.openxmlformats.org/officeDocument/2006/relationships/tags" Target="../tags/tag147.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5" Type="http://schemas.openxmlformats.org/officeDocument/2006/relationships/tags" Target="../tags/tag145.xml"/><Relationship Id="rId10" Type="http://schemas.openxmlformats.org/officeDocument/2006/relationships/image" Target="../media/image17.png"/><Relationship Id="rId4" Type="http://schemas.openxmlformats.org/officeDocument/2006/relationships/tags" Target="../tags/tag144.xml"/><Relationship Id="rId9"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150.xml"/><Relationship Id="rId7" Type="http://schemas.openxmlformats.org/officeDocument/2006/relationships/slideLayout" Target="../slideLayouts/slideLayout14.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156.xml"/><Relationship Id="rId7" Type="http://schemas.openxmlformats.org/officeDocument/2006/relationships/tags" Target="../tags/tag160.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5" Type="http://schemas.openxmlformats.org/officeDocument/2006/relationships/tags" Target="../tags/tag158.xml"/><Relationship Id="rId10" Type="http://schemas.openxmlformats.org/officeDocument/2006/relationships/image" Target="../media/image18.png"/><Relationship Id="rId4" Type="http://schemas.openxmlformats.org/officeDocument/2006/relationships/tags" Target="../tags/tag157.xml"/><Relationship Id="rId9"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163.xml"/><Relationship Id="rId7" Type="http://schemas.openxmlformats.org/officeDocument/2006/relationships/tags" Target="../tags/tag167.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5" Type="http://schemas.openxmlformats.org/officeDocument/2006/relationships/tags" Target="../tags/tag165.xml"/><Relationship Id="rId10" Type="http://schemas.openxmlformats.org/officeDocument/2006/relationships/image" Target="../media/image19.jpeg"/><Relationship Id="rId4" Type="http://schemas.openxmlformats.org/officeDocument/2006/relationships/tags" Target="../tags/tag164.xml"/><Relationship Id="rId9" Type="http://schemas.openxmlformats.org/officeDocument/2006/relationships/notesSlide" Target="../notesSlides/notesSlide14.xml"/></Relationships>
</file>

<file path=ppt/slides/_rels/slide36.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4"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notesSlide" Target="../notesSlides/notesSlide15.xml"/><Relationship Id="rId4"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notesSlide" Target="../notesSlides/notesSlide16.xml"/><Relationship Id="rId4"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4"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notesSlide" Target="../notesSlides/notesSlide17.xml"/><Relationship Id="rId4"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4"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notesSlide" Target="../notesSlides/notesSlide18.xml"/><Relationship Id="rId4"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4"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notesSlide" Target="../notesSlides/notesSlide19.xml"/><Relationship Id="rId4"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notesSlide" Target="../notesSlides/notesSlide20.xml"/><Relationship Id="rId4"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2.xml"/><Relationship Id="rId4"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7F0AF91-B62C-40DD-A913-202A2851FFB5}"/>
              </a:ext>
            </a:extLst>
          </p:cNvPr>
          <p:cNvSpPr>
            <a:spLocks noGrp="1"/>
          </p:cNvSpPr>
          <p:nvPr>
            <p:ph type="ctrTitle"/>
            <p:custDataLst>
              <p:tags r:id="rId1"/>
            </p:custDataLst>
          </p:nvPr>
        </p:nvSpPr>
        <p:spPr/>
        <p:txBody>
          <a:bodyPr/>
          <a:lstStyle/>
          <a:p>
            <a:r>
              <a:rPr lang="fr-FR" dirty="0">
                <a:latin typeface="+mj-lt"/>
              </a:rPr>
              <a:t>International </a:t>
            </a:r>
            <a:r>
              <a:rPr lang="fr-FR" dirty="0" err="1">
                <a:latin typeface="+mj-lt"/>
              </a:rPr>
              <a:t>tax</a:t>
            </a:r>
            <a:r>
              <a:rPr lang="fr-FR" dirty="0">
                <a:latin typeface="+mj-lt"/>
              </a:rPr>
              <a:t> </a:t>
            </a:r>
            <a:r>
              <a:rPr lang="fr-FR" dirty="0" err="1">
                <a:latin typeface="+mj-lt"/>
              </a:rPr>
              <a:t>law</a:t>
            </a:r>
            <a:endParaRPr lang="fr-CA" dirty="0">
              <a:latin typeface="+mj-lt"/>
            </a:endParaRPr>
          </a:p>
        </p:txBody>
      </p:sp>
      <p:sp>
        <p:nvSpPr>
          <p:cNvPr id="6" name="Espace réservé du texte 5">
            <a:extLst>
              <a:ext uri="{FF2B5EF4-FFF2-40B4-BE49-F238E27FC236}">
                <a16:creationId xmlns:a16="http://schemas.microsoft.com/office/drawing/2014/main" id="{BEE805A5-135A-4757-BFDF-397DA89D08FA}"/>
              </a:ext>
            </a:extLst>
          </p:cNvPr>
          <p:cNvSpPr>
            <a:spLocks noGrp="1"/>
          </p:cNvSpPr>
          <p:nvPr>
            <p:ph type="body" sz="quarter" idx="11"/>
            <p:custDataLst>
              <p:tags r:id="rId2"/>
            </p:custDataLst>
          </p:nvPr>
        </p:nvSpPr>
        <p:spPr/>
        <p:txBody>
          <a:bodyPr/>
          <a:lstStyle/>
          <a:p>
            <a:r>
              <a:rPr lang="fr-FR" dirty="0">
                <a:latin typeface="+mj-lt"/>
              </a:rPr>
              <a:t>Global </a:t>
            </a:r>
            <a:r>
              <a:rPr lang="fr-FR" dirty="0" err="1">
                <a:latin typeface="+mj-lt"/>
              </a:rPr>
              <a:t>Tax</a:t>
            </a:r>
            <a:r>
              <a:rPr lang="fr-FR" dirty="0">
                <a:latin typeface="+mj-lt"/>
              </a:rPr>
              <a:t> Reform – part 2</a:t>
            </a:r>
          </a:p>
          <a:p>
            <a:endParaRPr lang="fr-FR" dirty="0">
              <a:latin typeface="+mj-lt"/>
            </a:endParaRPr>
          </a:p>
          <a:p>
            <a:r>
              <a:rPr lang="fr-FR" dirty="0">
                <a:latin typeface="+mj-lt"/>
              </a:rPr>
              <a:t>Lyne Latulippe</a:t>
            </a:r>
          </a:p>
          <a:p>
            <a:r>
              <a:rPr lang="fr-CA" dirty="0"/>
              <a:t>Université de Sherbrooke, Québec, Canada</a:t>
            </a:r>
          </a:p>
        </p:txBody>
      </p:sp>
      <p:sp>
        <p:nvSpPr>
          <p:cNvPr id="7" name="Rectangle 6">
            <a:extLst>
              <a:ext uri="{FF2B5EF4-FFF2-40B4-BE49-F238E27FC236}">
                <a16:creationId xmlns:a16="http://schemas.microsoft.com/office/drawing/2014/main" id="{803FD283-AFEF-4CB8-A234-081D2A8088FA}"/>
              </a:ext>
            </a:extLst>
          </p:cNvPr>
          <p:cNvSpPr/>
          <p:nvPr>
            <p:custDataLst>
              <p:tags r:id="rId3"/>
            </p:custDataLst>
          </p:nvPr>
        </p:nvSpPr>
        <p:spPr bwMode="auto">
          <a:xfrm>
            <a:off x="107504" y="4731990"/>
            <a:ext cx="2880320" cy="28803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376683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67A3EE-70D9-6BCF-54C4-854F53633DAD}"/>
              </a:ext>
            </a:extLst>
          </p:cNvPr>
          <p:cNvSpPr>
            <a:spLocks noGrp="1"/>
          </p:cNvSpPr>
          <p:nvPr>
            <p:ph type="title"/>
            <p:custDataLst>
              <p:tags r:id="rId1"/>
            </p:custDataLst>
          </p:nvPr>
        </p:nvSpPr>
        <p:spPr/>
        <p:txBody>
          <a:bodyPr/>
          <a:lstStyle/>
          <a:p>
            <a:r>
              <a:rPr kumimoji="0" lang="fr-CA" sz="2200" b="1" i="0" u="none" strike="noStrike" kern="0" cap="all" spc="0" normalizeH="0" baseline="0" noProof="0" dirty="0" err="1">
                <a:ln>
                  <a:noFill/>
                </a:ln>
                <a:solidFill>
                  <a:srgbClr val="48695C"/>
                </a:solidFill>
                <a:effectLst/>
                <a:uLnTx/>
                <a:uFillTx/>
                <a:latin typeface="+mj-lt"/>
                <a:ea typeface="ＭＳ Ｐゴシック"/>
              </a:rPr>
              <a:t>Multilateral</a:t>
            </a:r>
            <a:r>
              <a:rPr kumimoji="0" lang="fr-CA" sz="2200" b="1" i="0" u="none" strike="noStrike" kern="0" cap="all" spc="0" normalizeH="0" baseline="0" noProof="0" dirty="0">
                <a:ln>
                  <a:noFill/>
                </a:ln>
                <a:solidFill>
                  <a:srgbClr val="48695C"/>
                </a:solidFill>
                <a:effectLst/>
                <a:uLnTx/>
                <a:uFillTx/>
                <a:latin typeface="+mj-lt"/>
                <a:ea typeface="ＭＳ Ｐゴシック"/>
              </a:rPr>
              <a:t> instrument (MI)</a:t>
            </a:r>
            <a:endParaRPr lang="fr-CA" dirty="0">
              <a:latin typeface="+mj-lt"/>
            </a:endParaRPr>
          </a:p>
        </p:txBody>
      </p:sp>
      <p:sp>
        <p:nvSpPr>
          <p:cNvPr id="3" name="Espace réservé du contenu 2">
            <a:extLst>
              <a:ext uri="{FF2B5EF4-FFF2-40B4-BE49-F238E27FC236}">
                <a16:creationId xmlns:a16="http://schemas.microsoft.com/office/drawing/2014/main" id="{01DB1084-FF71-5A98-6112-6EB7F96CBFBC}"/>
              </a:ext>
            </a:extLst>
          </p:cNvPr>
          <p:cNvSpPr>
            <a:spLocks noGrp="1"/>
          </p:cNvSpPr>
          <p:nvPr>
            <p:ph idx="1"/>
            <p:custDataLst>
              <p:tags r:id="rId2"/>
            </p:custDataLst>
          </p:nvPr>
        </p:nvSpPr>
        <p:spPr/>
        <p:txBody>
          <a:bodyPr/>
          <a:lstStyle/>
          <a:p>
            <a:r>
              <a:rPr lang="fr-CA" dirty="0" err="1"/>
              <a:t>Multilateral</a:t>
            </a:r>
            <a:r>
              <a:rPr lang="fr-CA" dirty="0"/>
              <a:t> instrument in Canada</a:t>
            </a:r>
          </a:p>
          <a:p>
            <a:r>
              <a:rPr lang="fr-CA" sz="1600" dirty="0"/>
              <a:t>Budget 2018: Top </a:t>
            </a:r>
            <a:r>
              <a:rPr lang="fr-CA" sz="1600" dirty="0" err="1"/>
              <a:t>priority</a:t>
            </a:r>
            <a:endParaRPr lang="fr-CA" sz="1600" dirty="0"/>
          </a:p>
          <a:p>
            <a:r>
              <a:rPr lang="fr-CA" sz="1600" dirty="0"/>
              <a:t>Bill to </a:t>
            </a:r>
            <a:r>
              <a:rPr lang="fr-CA" sz="1600" dirty="0" err="1"/>
              <a:t>implement</a:t>
            </a:r>
            <a:r>
              <a:rPr lang="fr-CA" sz="1600" dirty="0"/>
              <a:t> MI (</a:t>
            </a:r>
            <a:r>
              <a:rPr lang="fr-CA" sz="1600" dirty="0">
                <a:hlinkClick r:id="rId5"/>
              </a:rPr>
              <a:t>https://laws-lois.justice.gc.ca/fra/lois/M-12.8/TexteComplet.html</a:t>
            </a:r>
            <a:r>
              <a:rPr lang="fr-CA" sz="1600" dirty="0"/>
              <a:t>) </a:t>
            </a:r>
          </a:p>
          <a:p>
            <a:pPr lvl="1">
              <a:buClr>
                <a:srgbClr val="00B050"/>
              </a:buClr>
              <a:buFont typeface="Arial" panose="020B0604020202020204" pitchFamily="34" charset="0"/>
              <a:buChar char="•"/>
            </a:pPr>
            <a:r>
              <a:rPr lang="en-US" sz="1600" dirty="0"/>
              <a:t>tabled June 20, 2018, Royal Assent June 21, 2019</a:t>
            </a:r>
          </a:p>
          <a:p>
            <a:pPr lvl="1">
              <a:buClr>
                <a:srgbClr val="00B050"/>
              </a:buClr>
              <a:buFont typeface="Arial" panose="020B0604020202020204" pitchFamily="34" charset="0"/>
              <a:buChar char="•"/>
            </a:pPr>
            <a:r>
              <a:rPr lang="en-US" sz="1600" dirty="0"/>
              <a:t>same interpretive provision as tax treaty implementing legislation</a:t>
            </a:r>
          </a:p>
          <a:p>
            <a:pPr lvl="1">
              <a:buClr>
                <a:srgbClr val="00B050"/>
              </a:buClr>
              <a:buFont typeface="Arial" panose="020B0604020202020204" pitchFamily="34" charset="0"/>
              <a:buChar char="•"/>
            </a:pPr>
            <a:r>
              <a:rPr lang="fr-CA" sz="1600" dirty="0" err="1"/>
              <a:t>Many</a:t>
            </a:r>
            <a:r>
              <a:rPr lang="fr-CA" sz="1600" dirty="0"/>
              <a:t> </a:t>
            </a:r>
            <a:r>
              <a:rPr lang="fr-CA" sz="1600" dirty="0" err="1"/>
              <a:t>reservations</a:t>
            </a:r>
            <a:r>
              <a:rPr lang="fr-CA" sz="1600" dirty="0"/>
              <a:t> (</a:t>
            </a:r>
            <a:r>
              <a:rPr lang="fr-CA" sz="1600" dirty="0">
                <a:hlinkClick r:id="rId6"/>
              </a:rPr>
              <a:t>https://www.oecd.org/tax/treaties/beps-mli-position-canada-instrument-deposit.pdf</a:t>
            </a:r>
            <a:r>
              <a:rPr lang="fr-CA" sz="1600" dirty="0"/>
              <a:t>)</a:t>
            </a:r>
          </a:p>
          <a:p>
            <a:pPr lvl="1">
              <a:buClr>
                <a:srgbClr val="00B050"/>
              </a:buClr>
              <a:buFont typeface="Arial" panose="020B0604020202020204" pitchFamily="34" charset="0"/>
              <a:buChar char="•"/>
            </a:pPr>
            <a:r>
              <a:rPr lang="en-US" sz="1600" dirty="0"/>
              <a:t>Application: Preamble, general anti-avoidance rule, mutual agreement procedure, arbitration</a:t>
            </a:r>
          </a:p>
          <a:p>
            <a:endParaRPr lang="fr-CA" dirty="0"/>
          </a:p>
        </p:txBody>
      </p:sp>
      <p:sp>
        <p:nvSpPr>
          <p:cNvPr id="4" name="Rectangle 3">
            <a:extLst>
              <a:ext uri="{FF2B5EF4-FFF2-40B4-BE49-F238E27FC236}">
                <a16:creationId xmlns:a16="http://schemas.microsoft.com/office/drawing/2014/main" id="{E9870EAF-A712-EF1E-28A4-3B1C87B06CED}"/>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285551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1897DF-00A5-DBE4-C35B-F322F13E33A7}"/>
              </a:ext>
            </a:extLst>
          </p:cNvPr>
          <p:cNvSpPr>
            <a:spLocks noGrp="1"/>
          </p:cNvSpPr>
          <p:nvPr>
            <p:ph type="title"/>
          </p:nvPr>
        </p:nvSpPr>
        <p:spPr/>
        <p:txBody>
          <a:bodyPr/>
          <a:lstStyle/>
          <a:p>
            <a:r>
              <a:rPr lang="fr-CA" dirty="0"/>
              <a:t>Introduction – </a:t>
            </a:r>
            <a:r>
              <a:rPr lang="fr-CA" dirty="0" err="1"/>
              <a:t>Pillar</a:t>
            </a:r>
            <a:r>
              <a:rPr lang="fr-CA" dirty="0"/>
              <a:t> one and </a:t>
            </a:r>
            <a:r>
              <a:rPr lang="fr-CA" dirty="0" err="1"/>
              <a:t>two</a:t>
            </a:r>
            <a:endParaRPr lang="fr-CA" dirty="0"/>
          </a:p>
        </p:txBody>
      </p:sp>
      <p:sp>
        <p:nvSpPr>
          <p:cNvPr id="3" name="Espace réservé du contenu 2">
            <a:extLst>
              <a:ext uri="{FF2B5EF4-FFF2-40B4-BE49-F238E27FC236}">
                <a16:creationId xmlns:a16="http://schemas.microsoft.com/office/drawing/2014/main" id="{C47C0455-CBEC-2AE0-CBC0-8C19832BFC62}"/>
              </a:ext>
            </a:extLst>
          </p:cNvPr>
          <p:cNvSpPr>
            <a:spLocks noGrp="1"/>
          </p:cNvSpPr>
          <p:nvPr>
            <p:ph idx="1"/>
          </p:nvPr>
        </p:nvSpPr>
        <p:spPr/>
        <p:txBody>
          <a:bodyPr/>
          <a:lstStyle/>
          <a:p>
            <a:r>
              <a:rPr lang="fr-CA" dirty="0"/>
              <a:t>How and </a:t>
            </a:r>
            <a:r>
              <a:rPr lang="fr-CA" dirty="0" err="1"/>
              <a:t>where</a:t>
            </a:r>
            <a:r>
              <a:rPr lang="fr-CA" dirty="0"/>
              <a:t> </a:t>
            </a:r>
            <a:r>
              <a:rPr lang="fr-CA" dirty="0" err="1"/>
              <a:t>should</a:t>
            </a:r>
            <a:r>
              <a:rPr lang="fr-CA" dirty="0"/>
              <a:t> </a:t>
            </a:r>
            <a:r>
              <a:rPr lang="fr-CA" dirty="0" err="1"/>
              <a:t>MNEs</a:t>
            </a:r>
            <a:r>
              <a:rPr lang="fr-CA" dirty="0"/>
              <a:t> </a:t>
            </a:r>
            <a:r>
              <a:rPr lang="fr-CA" dirty="0" err="1"/>
              <a:t>be</a:t>
            </a:r>
            <a:r>
              <a:rPr lang="fr-CA" dirty="0"/>
              <a:t> </a:t>
            </a:r>
            <a:r>
              <a:rPr lang="fr-CA" dirty="0" err="1"/>
              <a:t>taxed</a:t>
            </a:r>
            <a:r>
              <a:rPr lang="fr-CA" dirty="0"/>
              <a:t> ?</a:t>
            </a:r>
          </a:p>
          <a:p>
            <a:r>
              <a:rPr lang="fr-CA" dirty="0" err="1"/>
              <a:t>Two-Pillar</a:t>
            </a:r>
            <a:r>
              <a:rPr lang="fr-CA" dirty="0"/>
              <a:t> Solution (2019)</a:t>
            </a:r>
          </a:p>
          <a:p>
            <a:pPr lvl="1"/>
            <a:r>
              <a:rPr lang="fr-CA" dirty="0" err="1"/>
              <a:t>Pillar</a:t>
            </a:r>
            <a:r>
              <a:rPr lang="fr-CA" dirty="0"/>
              <a:t> One : </a:t>
            </a:r>
            <a:r>
              <a:rPr lang="en-US" dirty="0"/>
              <a:t>Tax challenges arising from the </a:t>
            </a:r>
            <a:r>
              <a:rPr lang="en-US" dirty="0" err="1"/>
              <a:t>digitalisation</a:t>
            </a:r>
            <a:r>
              <a:rPr lang="en-US" dirty="0"/>
              <a:t> of the economy</a:t>
            </a:r>
            <a:endParaRPr lang="fr-CA" dirty="0"/>
          </a:p>
          <a:p>
            <a:pPr lvl="1"/>
            <a:r>
              <a:rPr lang="fr-CA" dirty="0" err="1"/>
              <a:t>Pillar</a:t>
            </a:r>
            <a:r>
              <a:rPr lang="fr-CA" dirty="0"/>
              <a:t> </a:t>
            </a:r>
            <a:r>
              <a:rPr lang="fr-CA" dirty="0" err="1"/>
              <a:t>Two</a:t>
            </a:r>
            <a:r>
              <a:rPr lang="fr-CA" dirty="0"/>
              <a:t> : Global minimum </a:t>
            </a:r>
            <a:r>
              <a:rPr lang="fr-CA" dirty="0" err="1"/>
              <a:t>tax</a:t>
            </a:r>
            <a:endParaRPr lang="fr-CA" dirty="0"/>
          </a:p>
        </p:txBody>
      </p:sp>
      <p:sp>
        <p:nvSpPr>
          <p:cNvPr id="4" name="Rectangle 3">
            <a:extLst>
              <a:ext uri="{FF2B5EF4-FFF2-40B4-BE49-F238E27FC236}">
                <a16:creationId xmlns:a16="http://schemas.microsoft.com/office/drawing/2014/main" id="{20EF027C-1D89-BE39-4680-C654E910733A}"/>
              </a:ext>
            </a:extLst>
          </p:cNvPr>
          <p:cNvSpPr/>
          <p:nvPr>
            <p:custDataLst>
              <p:tags r:id="rId1"/>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737130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D8BBC1-59AE-ACE2-1577-20E7EAFD8623}"/>
              </a:ext>
            </a:extLst>
          </p:cNvPr>
          <p:cNvSpPr>
            <a:spLocks noGrp="1"/>
          </p:cNvSpPr>
          <p:nvPr>
            <p:ph type="title"/>
            <p:custDataLst>
              <p:tags r:id="rId1"/>
            </p:custDataLst>
          </p:nvPr>
        </p:nvSpPr>
        <p:spPr/>
        <p:txBody>
          <a:bodyPr/>
          <a:lstStyle/>
          <a:p>
            <a:r>
              <a:rPr lang="fr-CA" sz="2200" dirty="0"/>
              <a:t>Taxation and the Digital </a:t>
            </a:r>
            <a:r>
              <a:rPr lang="fr-CA" sz="2200" dirty="0" err="1"/>
              <a:t>economy</a:t>
            </a:r>
            <a:endParaRPr lang="fr-CA" sz="2200" dirty="0"/>
          </a:p>
        </p:txBody>
      </p:sp>
      <p:sp>
        <p:nvSpPr>
          <p:cNvPr id="3" name="Espace réservé du contenu 2">
            <a:extLst>
              <a:ext uri="{FF2B5EF4-FFF2-40B4-BE49-F238E27FC236}">
                <a16:creationId xmlns:a16="http://schemas.microsoft.com/office/drawing/2014/main" id="{A9E263BC-A0A4-0D2E-EFB1-F4AA4BCCEA05}"/>
              </a:ext>
            </a:extLst>
          </p:cNvPr>
          <p:cNvSpPr>
            <a:spLocks noGrp="1"/>
          </p:cNvSpPr>
          <p:nvPr>
            <p:ph idx="1"/>
            <p:custDataLst>
              <p:tags r:id="rId2"/>
            </p:custDataLst>
          </p:nvPr>
        </p:nvSpPr>
        <p:spPr/>
        <p:txBody>
          <a:bodyPr/>
          <a:lstStyle/>
          <a:p>
            <a:pPr marL="0" indent="0">
              <a:buNone/>
            </a:pPr>
            <a:r>
              <a:rPr lang="fr-CA" sz="1800" dirty="0">
                <a:effectLst/>
                <a:latin typeface="Arial" panose="020B0604020202020204" pitchFamily="34" charset="0"/>
                <a:ea typeface="Times New Roman" panose="02020603050405020304" pitchFamily="18" charset="0"/>
              </a:rPr>
              <a:t> </a:t>
            </a:r>
            <a:endParaRPr lang="fr-CA" sz="1800" dirty="0">
              <a:effectLst/>
              <a:latin typeface="Times New Roman" panose="02020603050405020304" pitchFamily="18" charset="0"/>
              <a:ea typeface="Times New Roman" panose="02020603050405020304" pitchFamily="18" charset="0"/>
            </a:endParaRPr>
          </a:p>
          <a:p>
            <a:r>
              <a:rPr lang="en-US" sz="1800" dirty="0">
                <a:effectLst/>
                <a:latin typeface="+mj-lt"/>
                <a:ea typeface="Times New Roman" panose="02020603050405020304" pitchFamily="18" charset="0"/>
              </a:rPr>
              <a:t>1998 - first OECD summit on electronic commerce (Ottawa)</a:t>
            </a:r>
          </a:p>
          <a:p>
            <a:r>
              <a:rPr lang="en-US" sz="1800" dirty="0">
                <a:effectLst/>
                <a:latin typeface="+mj-lt"/>
                <a:ea typeface="Times New Roman" panose="02020603050405020304" pitchFamily="18" charset="0"/>
              </a:rPr>
              <a:t>Growth of the e-commerce phenomenon </a:t>
            </a:r>
          </a:p>
          <a:p>
            <a:r>
              <a:rPr lang="en-US" sz="1800" dirty="0">
                <a:latin typeface="+mj-lt"/>
                <a:ea typeface="Times New Roman" panose="02020603050405020304" pitchFamily="18" charset="0"/>
              </a:rPr>
              <a:t>Multiplication of new business models of the digital economy (amazon, </a:t>
            </a:r>
            <a:r>
              <a:rPr lang="en-US" sz="1800" dirty="0" err="1">
                <a:latin typeface="+mj-lt"/>
                <a:ea typeface="Times New Roman" panose="02020603050405020304" pitchFamily="18" charset="0"/>
              </a:rPr>
              <a:t>facebook</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airbnb</a:t>
            </a:r>
            <a:r>
              <a:rPr lang="en-US" sz="1800" dirty="0">
                <a:latin typeface="+mj-lt"/>
                <a:ea typeface="Times New Roman" panose="02020603050405020304" pitchFamily="18" charset="0"/>
              </a:rPr>
              <a:t>, etc...) </a:t>
            </a:r>
          </a:p>
          <a:p>
            <a:pPr lvl="1"/>
            <a:r>
              <a:rPr lang="en-US" sz="1800" dirty="0">
                <a:latin typeface="+mj-lt"/>
                <a:ea typeface="Times New Roman" panose="02020603050405020304" pitchFamily="18" charset="0"/>
              </a:rPr>
              <a:t>to</a:t>
            </a:r>
            <a:r>
              <a:rPr lang="en-US" sz="1800" dirty="0">
                <a:effectLst/>
                <a:latin typeface="+mj-lt"/>
                <a:ea typeface="Times New Roman" panose="02020603050405020304" pitchFamily="18" charset="0"/>
              </a:rPr>
              <a:t> the point of the establishment of the virtual world in which it will be possible to earn "income", create businesses and even virtual works of art. </a:t>
            </a:r>
          </a:p>
          <a:p>
            <a:endParaRPr lang="fr-CA" dirty="0"/>
          </a:p>
        </p:txBody>
      </p:sp>
      <p:sp>
        <p:nvSpPr>
          <p:cNvPr id="4" name="Rectangle 3">
            <a:extLst>
              <a:ext uri="{FF2B5EF4-FFF2-40B4-BE49-F238E27FC236}">
                <a16:creationId xmlns:a16="http://schemas.microsoft.com/office/drawing/2014/main" id="{C6B62066-64BF-7092-4164-D7E56DA9A2C4}"/>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776043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FA040E-C5DC-AAA5-2B72-FE9FF513D724}"/>
              </a:ext>
            </a:extLst>
          </p:cNvPr>
          <p:cNvSpPr>
            <a:spLocks noGrp="1"/>
          </p:cNvSpPr>
          <p:nvPr>
            <p:ph type="title"/>
            <p:custDataLst>
              <p:tags r:id="rId1"/>
            </p:custDataLst>
          </p:nvPr>
        </p:nvSpPr>
        <p:spPr/>
        <p:txBody>
          <a:bodyPr/>
          <a:lstStyle/>
          <a:p>
            <a:r>
              <a:rPr lang="fr-CA" sz="2200" dirty="0"/>
              <a:t>Taxation and the Digital </a:t>
            </a:r>
            <a:r>
              <a:rPr lang="fr-CA" sz="2200" dirty="0" err="1"/>
              <a:t>economy</a:t>
            </a:r>
            <a:r>
              <a:rPr lang="fr-CA" sz="2200" dirty="0"/>
              <a:t> – Action 1 </a:t>
            </a:r>
            <a:r>
              <a:rPr lang="fr-CA" sz="2200" dirty="0" err="1"/>
              <a:t>BEps</a:t>
            </a:r>
            <a:endParaRPr lang="fr-CA" sz="2200" dirty="0"/>
          </a:p>
        </p:txBody>
      </p:sp>
      <p:sp>
        <p:nvSpPr>
          <p:cNvPr id="3" name="Espace réservé du contenu 2">
            <a:extLst>
              <a:ext uri="{FF2B5EF4-FFF2-40B4-BE49-F238E27FC236}">
                <a16:creationId xmlns:a16="http://schemas.microsoft.com/office/drawing/2014/main" id="{EB5B8393-8B06-D951-E970-FCF9A341467C}"/>
              </a:ext>
            </a:extLst>
          </p:cNvPr>
          <p:cNvSpPr>
            <a:spLocks noGrp="1"/>
          </p:cNvSpPr>
          <p:nvPr>
            <p:ph idx="1"/>
            <p:custDataLst>
              <p:tags r:id="rId2"/>
            </p:custDataLst>
          </p:nvPr>
        </p:nvSpPr>
        <p:spPr/>
        <p:txBody>
          <a:bodyPr/>
          <a:lstStyle/>
          <a:p>
            <a:pPr>
              <a:spcBef>
                <a:spcPts val="0"/>
              </a:spcBef>
            </a:pPr>
            <a:r>
              <a:rPr lang="fr-CA" sz="1800" dirty="0">
                <a:effectLst/>
                <a:latin typeface="+mj-lt"/>
                <a:ea typeface="Times New Roman" panose="02020603050405020304" pitchFamily="18" charset="0"/>
              </a:rPr>
              <a:t>Action 1</a:t>
            </a:r>
          </a:p>
          <a:p>
            <a:pPr marL="449580">
              <a:spcBef>
                <a:spcPts val="0"/>
              </a:spcBef>
            </a:pPr>
            <a:r>
              <a:rPr lang="en-US" sz="1800" dirty="0">
                <a:effectLst/>
                <a:latin typeface="+mj-lt"/>
                <a:ea typeface="Times New Roman" panose="02020603050405020304" pitchFamily="18" charset="0"/>
              </a:rPr>
              <a:t>Report in 2015: Identifying Issues for Income and Sales Taxes</a:t>
            </a:r>
          </a:p>
          <a:p>
            <a:pPr marL="722624" lvl="1">
              <a:spcBef>
                <a:spcPts val="0"/>
              </a:spcBef>
            </a:pPr>
            <a:r>
              <a:rPr lang="en-US" sz="1800" dirty="0">
                <a:effectLst/>
                <a:latin typeface="+mj-lt"/>
                <a:ea typeface="Times New Roman" panose="02020603050405020304" pitchFamily="18" charset="0"/>
              </a:rPr>
              <a:t>Possibility to have a significant digital presence in a country without having a permanent establishment there</a:t>
            </a:r>
          </a:p>
          <a:p>
            <a:pPr marL="722624" lvl="1">
              <a:spcBef>
                <a:spcPts val="0"/>
              </a:spcBef>
            </a:pPr>
            <a:r>
              <a:rPr lang="en-US" sz="1800" dirty="0">
                <a:effectLst/>
                <a:latin typeface="+mj-lt"/>
                <a:ea typeface="Times New Roman" panose="02020603050405020304" pitchFamily="18" charset="0"/>
              </a:rPr>
              <a:t>Attribution of the value generated by the creation of location-based data through the use of digital products and services</a:t>
            </a:r>
          </a:p>
          <a:p>
            <a:pPr marL="722624" lvl="1">
              <a:spcBef>
                <a:spcPts val="0"/>
              </a:spcBef>
            </a:pPr>
            <a:r>
              <a:rPr lang="en-US" sz="1800" dirty="0">
                <a:effectLst/>
                <a:latin typeface="+mj-lt"/>
                <a:ea typeface="Times New Roman" panose="02020603050405020304" pitchFamily="18" charset="0"/>
              </a:rPr>
              <a:t>Qualification of the benefits generated by the new business models</a:t>
            </a:r>
          </a:p>
          <a:p>
            <a:pPr marL="722624" lvl="1">
              <a:spcBef>
                <a:spcPts val="0"/>
              </a:spcBef>
            </a:pPr>
            <a:r>
              <a:rPr lang="en-US" sz="1800" dirty="0">
                <a:effectLst/>
                <a:latin typeface="+mj-lt"/>
                <a:ea typeface="Times New Roman" panose="02020603050405020304" pitchFamily="18" charset="0"/>
              </a:rPr>
              <a:t>Application of source country rules</a:t>
            </a:r>
          </a:p>
          <a:p>
            <a:pPr marL="722624" lvl="1">
              <a:spcBef>
                <a:spcPts val="0"/>
              </a:spcBef>
            </a:pPr>
            <a:r>
              <a:rPr lang="fr-CA" sz="1800" dirty="0">
                <a:effectLst/>
                <a:latin typeface="+mj-lt"/>
                <a:ea typeface="Times New Roman" panose="02020603050405020304" pitchFamily="18" charset="0"/>
              </a:rPr>
              <a:t>Collection of indirect taxes </a:t>
            </a:r>
          </a:p>
        </p:txBody>
      </p:sp>
      <p:sp>
        <p:nvSpPr>
          <p:cNvPr id="4" name="Rectangle 3">
            <a:extLst>
              <a:ext uri="{FF2B5EF4-FFF2-40B4-BE49-F238E27FC236}">
                <a16:creationId xmlns:a16="http://schemas.microsoft.com/office/drawing/2014/main" id="{5AAB4FF3-4013-E779-96F9-EEF8158124A8}"/>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84672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FA040E-C5DC-AAA5-2B72-FE9FF513D724}"/>
              </a:ext>
            </a:extLst>
          </p:cNvPr>
          <p:cNvSpPr>
            <a:spLocks noGrp="1"/>
          </p:cNvSpPr>
          <p:nvPr>
            <p:ph type="title"/>
            <p:custDataLst>
              <p:tags r:id="rId1"/>
            </p:custDataLst>
          </p:nvPr>
        </p:nvSpPr>
        <p:spPr/>
        <p:txBody>
          <a:bodyPr/>
          <a:lstStyle/>
          <a:p>
            <a:r>
              <a:rPr lang="fr-CA" sz="2200" dirty="0"/>
              <a:t>Taxation and the Digital </a:t>
            </a:r>
            <a:r>
              <a:rPr lang="fr-CA" sz="2200" dirty="0" err="1"/>
              <a:t>economy</a:t>
            </a:r>
            <a:r>
              <a:rPr lang="fr-CA" sz="2200" dirty="0"/>
              <a:t> – Action 1 BEPS</a:t>
            </a:r>
          </a:p>
        </p:txBody>
      </p:sp>
      <p:sp>
        <p:nvSpPr>
          <p:cNvPr id="3" name="Espace réservé du contenu 2">
            <a:extLst>
              <a:ext uri="{FF2B5EF4-FFF2-40B4-BE49-F238E27FC236}">
                <a16:creationId xmlns:a16="http://schemas.microsoft.com/office/drawing/2014/main" id="{EB5B8393-8B06-D951-E970-FCF9A341467C}"/>
              </a:ext>
            </a:extLst>
          </p:cNvPr>
          <p:cNvSpPr>
            <a:spLocks noGrp="1"/>
          </p:cNvSpPr>
          <p:nvPr>
            <p:ph idx="1"/>
            <p:custDataLst>
              <p:tags r:id="rId2"/>
            </p:custDataLst>
          </p:nvPr>
        </p:nvSpPr>
        <p:spPr/>
        <p:txBody>
          <a:bodyPr/>
          <a:lstStyle/>
          <a:p>
            <a:pPr>
              <a:spcBef>
                <a:spcPts val="0"/>
              </a:spcBef>
            </a:pPr>
            <a:r>
              <a:rPr lang="en-US" sz="1800" dirty="0">
                <a:effectLst/>
                <a:latin typeface="Arial" panose="020B0604020202020204" pitchFamily="34" charset="0"/>
                <a:ea typeface="Times New Roman" panose="02020603050405020304" pitchFamily="18" charset="0"/>
              </a:rPr>
              <a:t>Action 1 - Report in 2015 few recommendations</a:t>
            </a:r>
          </a:p>
          <a:p>
            <a:pPr marL="449580">
              <a:spcBef>
                <a:spcPts val="0"/>
              </a:spcBef>
            </a:pPr>
            <a:r>
              <a:rPr lang="en-US" sz="1800" dirty="0">
                <a:effectLst/>
                <a:latin typeface="Arial" panose="020B0604020202020204" pitchFamily="34" charset="0"/>
                <a:ea typeface="Times New Roman" panose="02020603050405020304" pitchFamily="18" charset="0"/>
              </a:rPr>
              <a:t>Recommends not creating special rules, just adapting existing rules. </a:t>
            </a:r>
          </a:p>
          <a:p>
            <a:pPr marL="449580">
              <a:spcBef>
                <a:spcPts val="0"/>
              </a:spcBef>
            </a:pPr>
            <a:r>
              <a:rPr lang="en-US" sz="1800" dirty="0">
                <a:effectLst/>
                <a:latin typeface="Arial" panose="020B0604020202020204" pitchFamily="34" charset="0"/>
                <a:ea typeface="Times New Roman" panose="02020603050405020304" pitchFamily="18" charset="0"/>
              </a:rPr>
              <a:t>Recommends addressing the problem with permanent establishment issues (Action 7).</a:t>
            </a:r>
          </a:p>
          <a:p>
            <a:pPr marL="449580">
              <a:spcBef>
                <a:spcPts val="0"/>
              </a:spcBef>
            </a:pPr>
            <a:endParaRPr lang="fr-CA" sz="1800" dirty="0">
              <a:latin typeface="Arial" panose="020B0604020202020204" pitchFamily="34" charset="0"/>
              <a:ea typeface="Times New Roman" panose="02020603050405020304" pitchFamily="18" charset="0"/>
            </a:endParaRPr>
          </a:p>
          <a:p>
            <a:pPr marL="220986" indent="0">
              <a:spcBef>
                <a:spcPts val="0"/>
              </a:spcBef>
              <a:buNone/>
            </a:pPr>
            <a:r>
              <a:rPr lang="en-US" sz="1800" dirty="0">
                <a:effectLst/>
                <a:latin typeface="Arial" panose="020B0604020202020204" pitchFamily="34" charset="0"/>
                <a:ea typeface="Times New Roman" panose="02020603050405020304" pitchFamily="18" charset="0"/>
              </a:rPr>
              <a:t>Dissatisfaction and impatience of the States to find a solution led to consider unilateral solutions</a:t>
            </a:r>
          </a:p>
          <a:p>
            <a:pPr marL="0" indent="0">
              <a:buNone/>
            </a:pPr>
            <a:endParaRPr lang="fr-CA" dirty="0"/>
          </a:p>
        </p:txBody>
      </p:sp>
      <p:sp>
        <p:nvSpPr>
          <p:cNvPr id="4" name="Rectangle 3">
            <a:extLst>
              <a:ext uri="{FF2B5EF4-FFF2-40B4-BE49-F238E27FC236}">
                <a16:creationId xmlns:a16="http://schemas.microsoft.com/office/drawing/2014/main" id="{2A579CE7-90B0-C9EB-8C4E-15970BD01FF6}"/>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68967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5A16CE-E2FD-9F34-0A2D-97D9BB9F2412}"/>
              </a:ext>
            </a:extLst>
          </p:cNvPr>
          <p:cNvSpPr>
            <a:spLocks noGrp="1"/>
          </p:cNvSpPr>
          <p:nvPr>
            <p:ph type="title"/>
            <p:custDataLst>
              <p:tags r:id="rId1"/>
            </p:custDataLst>
          </p:nvPr>
        </p:nvSpPr>
        <p:spPr/>
        <p:txBody>
          <a:bodyPr/>
          <a:lstStyle/>
          <a:p>
            <a:r>
              <a:rPr lang="fr-CA" sz="2200" dirty="0"/>
              <a:t>Taxation and the Digital </a:t>
            </a:r>
            <a:r>
              <a:rPr lang="fr-CA" sz="2200" dirty="0" err="1"/>
              <a:t>economy</a:t>
            </a:r>
            <a:r>
              <a:rPr lang="fr-CA" sz="2200" dirty="0"/>
              <a:t> – Digital service taxes</a:t>
            </a:r>
          </a:p>
        </p:txBody>
      </p:sp>
      <p:sp>
        <p:nvSpPr>
          <p:cNvPr id="3" name="Espace réservé du contenu 2">
            <a:extLst>
              <a:ext uri="{FF2B5EF4-FFF2-40B4-BE49-F238E27FC236}">
                <a16:creationId xmlns:a16="http://schemas.microsoft.com/office/drawing/2014/main" id="{C6CDF935-91BA-B3D1-46B6-59EB03FC1D0E}"/>
              </a:ext>
            </a:extLst>
          </p:cNvPr>
          <p:cNvSpPr>
            <a:spLocks noGrp="1"/>
          </p:cNvSpPr>
          <p:nvPr>
            <p:ph idx="1"/>
            <p:custDataLst>
              <p:tags r:id="rId2"/>
            </p:custDataLst>
          </p:nvPr>
        </p:nvSpPr>
        <p:spPr/>
        <p:txBody>
          <a:bodyPr/>
          <a:lstStyle/>
          <a:p>
            <a:r>
              <a:rPr lang="fr-CA" sz="1800" dirty="0" err="1">
                <a:effectLst/>
                <a:latin typeface="Arial" panose="020B0604020202020204" pitchFamily="34" charset="0"/>
                <a:ea typeface="Times New Roman" panose="02020603050405020304" pitchFamily="18" charset="0"/>
              </a:rPr>
              <a:t>Unilateral</a:t>
            </a:r>
            <a:r>
              <a:rPr lang="fr-CA" sz="1800" dirty="0">
                <a:effectLst/>
                <a:latin typeface="Arial" panose="020B0604020202020204" pitchFamily="34" charset="0"/>
                <a:ea typeface="Times New Roman" panose="02020603050405020304" pitchFamily="18" charset="0"/>
              </a:rPr>
              <a:t> solution: </a:t>
            </a:r>
            <a:r>
              <a:rPr lang="fr-CA" sz="1800" dirty="0" err="1">
                <a:effectLst/>
                <a:latin typeface="Arial" panose="020B0604020202020204" pitchFamily="34" charset="0"/>
                <a:ea typeface="Times New Roman" panose="02020603050405020304" pitchFamily="18" charset="0"/>
              </a:rPr>
              <a:t>Tax</a:t>
            </a:r>
            <a:r>
              <a:rPr lang="fr-CA" sz="1800" dirty="0">
                <a:effectLst/>
                <a:latin typeface="Arial" panose="020B0604020202020204" pitchFamily="34" charset="0"/>
                <a:ea typeface="Times New Roman" panose="02020603050405020304" pitchFamily="18" charset="0"/>
              </a:rPr>
              <a:t> on digital services </a:t>
            </a:r>
          </a:p>
          <a:p>
            <a:r>
              <a:rPr lang="en-US" sz="1800" dirty="0">
                <a:effectLst/>
                <a:latin typeface="Arial" panose="020B0604020202020204" pitchFamily="34" charset="0"/>
                <a:ea typeface="Times New Roman" panose="02020603050405020304" pitchFamily="18" charset="0"/>
              </a:rPr>
              <a:t>Different types of DST proposed, adopted, suspended in several countries (including India, Hungary, France, Austria, Italy, Tunisia, Turkey, UK, Kenya, Sierra Leone, Spain), all of which relate at least to online advertising revenues</a:t>
            </a:r>
          </a:p>
          <a:p>
            <a:r>
              <a:rPr lang="en-US" sz="1800" dirty="0">
                <a:latin typeface="Arial" panose="020B0604020202020204" pitchFamily="34" charset="0"/>
                <a:ea typeface="Times New Roman" panose="02020603050405020304" pitchFamily="18" charset="0"/>
              </a:rPr>
              <a:t>Not to be confused with the application of sales taxes on subscriptions (sometimes referred to as the "Netflix Tax" for example) or a measure to ensure that indirect taxes are collected on subscriptions or online sales</a:t>
            </a:r>
          </a:p>
        </p:txBody>
      </p:sp>
      <p:sp>
        <p:nvSpPr>
          <p:cNvPr id="4" name="Rectangle 3">
            <a:extLst>
              <a:ext uri="{FF2B5EF4-FFF2-40B4-BE49-F238E27FC236}">
                <a16:creationId xmlns:a16="http://schemas.microsoft.com/office/drawing/2014/main" id="{6FEC7F43-FB7E-3EE6-941A-DB86C7086596}"/>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89642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5A16CE-E2FD-9F34-0A2D-97D9BB9F2412}"/>
              </a:ext>
            </a:extLst>
          </p:cNvPr>
          <p:cNvSpPr>
            <a:spLocks noGrp="1"/>
          </p:cNvSpPr>
          <p:nvPr>
            <p:ph type="title"/>
            <p:custDataLst>
              <p:tags r:id="rId1"/>
            </p:custDataLst>
          </p:nvPr>
        </p:nvSpPr>
        <p:spPr/>
        <p:txBody>
          <a:bodyPr/>
          <a:lstStyle/>
          <a:p>
            <a:r>
              <a:rPr lang="fr-CA" sz="2200" dirty="0"/>
              <a:t>Taxation and the Digital </a:t>
            </a:r>
            <a:r>
              <a:rPr lang="fr-CA" sz="2200" dirty="0" err="1"/>
              <a:t>economy</a:t>
            </a:r>
            <a:r>
              <a:rPr lang="fr-CA" sz="2200" dirty="0"/>
              <a:t> – digital service taxes</a:t>
            </a:r>
          </a:p>
        </p:txBody>
      </p:sp>
      <p:sp>
        <p:nvSpPr>
          <p:cNvPr id="3" name="Espace réservé du contenu 2">
            <a:extLst>
              <a:ext uri="{FF2B5EF4-FFF2-40B4-BE49-F238E27FC236}">
                <a16:creationId xmlns:a16="http://schemas.microsoft.com/office/drawing/2014/main" id="{C6CDF935-91BA-B3D1-46B6-59EB03FC1D0E}"/>
              </a:ext>
            </a:extLst>
          </p:cNvPr>
          <p:cNvSpPr>
            <a:spLocks noGrp="1"/>
          </p:cNvSpPr>
          <p:nvPr>
            <p:ph idx="1"/>
            <p:custDataLst>
              <p:tags r:id="rId2"/>
            </p:custDataLst>
          </p:nvPr>
        </p:nvSpPr>
        <p:spPr/>
        <p:txBody>
          <a:bodyPr/>
          <a:lstStyle/>
          <a:p>
            <a:r>
              <a:rPr lang="en-US" sz="1800" dirty="0">
                <a:effectLst/>
                <a:latin typeface="Arial" panose="020B0604020202020204" pitchFamily="34" charset="0"/>
                <a:ea typeface="Times New Roman" panose="02020603050405020304" pitchFamily="18" charset="0"/>
              </a:rPr>
              <a:t>France was one of the first countries to implement a DST (following a European proposal that was ultimately not adopted) </a:t>
            </a:r>
          </a:p>
          <a:p>
            <a:r>
              <a:rPr lang="en-US" sz="1800" dirty="0">
                <a:effectLst/>
                <a:latin typeface="Arial" panose="020B0604020202020204" pitchFamily="34" charset="0"/>
                <a:ea typeface="Times New Roman" panose="02020603050405020304" pitchFamily="18" charset="0"/>
              </a:rPr>
              <a:t>Contestation by the United States where most of the targeted companies are located</a:t>
            </a:r>
          </a:p>
          <a:p>
            <a:r>
              <a:rPr lang="en-US" sz="1800" dirty="0">
                <a:effectLst/>
                <a:latin typeface="Arial" panose="020B0604020202020204" pitchFamily="34" charset="0"/>
                <a:ea typeface="Times New Roman" panose="02020603050405020304" pitchFamily="18" charset="0"/>
              </a:rPr>
              <a:t>Risk of double taxation, who should relieve it?</a:t>
            </a:r>
          </a:p>
          <a:p>
            <a:r>
              <a:rPr lang="en-US" sz="1800" dirty="0">
                <a:latin typeface="Arial" panose="020B0604020202020204" pitchFamily="34" charset="0"/>
                <a:ea typeface="Times New Roman" panose="02020603050405020304" pitchFamily="18" charset="0"/>
              </a:rPr>
              <a:t>Canada announced the implementation of a tax on digital services in the absence of a multilateral solution.</a:t>
            </a:r>
          </a:p>
          <a:p>
            <a:endParaRPr lang="fr-CA" dirty="0"/>
          </a:p>
        </p:txBody>
      </p:sp>
      <p:sp>
        <p:nvSpPr>
          <p:cNvPr id="4" name="Rectangle 3">
            <a:extLst>
              <a:ext uri="{FF2B5EF4-FFF2-40B4-BE49-F238E27FC236}">
                <a16:creationId xmlns:a16="http://schemas.microsoft.com/office/drawing/2014/main" id="{4FC4B329-9FEC-C7E0-9C87-F6F8EE4622AB}"/>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053225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BE131E-59B1-51CA-6550-7CBAD023D23D}"/>
              </a:ext>
            </a:extLst>
          </p:cNvPr>
          <p:cNvSpPr>
            <a:spLocks noGrp="1"/>
          </p:cNvSpPr>
          <p:nvPr>
            <p:ph type="title"/>
            <p:custDataLst>
              <p:tags r:id="rId1"/>
            </p:custDataLst>
          </p:nvPr>
        </p:nvSpPr>
        <p:spPr/>
        <p:txBody>
          <a:bodyPr/>
          <a:lstStyle/>
          <a:p>
            <a:r>
              <a:rPr lang="fr-CA" sz="2200" dirty="0"/>
              <a:t>Taxation and the Digital </a:t>
            </a:r>
            <a:r>
              <a:rPr lang="fr-CA" sz="2200" dirty="0" err="1"/>
              <a:t>economy</a:t>
            </a:r>
            <a:r>
              <a:rPr lang="fr-CA" sz="2200" dirty="0"/>
              <a:t> (DST </a:t>
            </a:r>
            <a:r>
              <a:rPr lang="fr-CA" sz="2200" dirty="0" err="1"/>
              <a:t>proposal</a:t>
            </a:r>
            <a:r>
              <a:rPr lang="fr-CA" sz="2200" dirty="0"/>
              <a:t> in Canada)</a:t>
            </a:r>
          </a:p>
        </p:txBody>
      </p:sp>
      <p:sp>
        <p:nvSpPr>
          <p:cNvPr id="3" name="Espace réservé du contenu 2">
            <a:extLst>
              <a:ext uri="{FF2B5EF4-FFF2-40B4-BE49-F238E27FC236}">
                <a16:creationId xmlns:a16="http://schemas.microsoft.com/office/drawing/2014/main" id="{7182B77D-11B0-029B-FDA6-B6F127DBF5DE}"/>
              </a:ext>
            </a:extLst>
          </p:cNvPr>
          <p:cNvSpPr>
            <a:spLocks noGrp="1"/>
          </p:cNvSpPr>
          <p:nvPr>
            <p:ph idx="1"/>
            <p:custDataLst>
              <p:tags r:id="rId2"/>
            </p:custDataLst>
          </p:nvPr>
        </p:nvSpPr>
        <p:spPr/>
        <p:txBody>
          <a:bodyPr/>
          <a:lstStyle/>
          <a:p>
            <a:pPr marL="0" indent="0">
              <a:spcBef>
                <a:spcPts val="0"/>
              </a:spcBef>
              <a:buNone/>
            </a:pPr>
            <a:r>
              <a:rPr lang="fr-CA" sz="1800" dirty="0">
                <a:effectLst/>
                <a:latin typeface="Arial" panose="020B0604020202020204" pitchFamily="34" charset="0"/>
                <a:ea typeface="Times New Roman" panose="02020603050405020304" pitchFamily="18" charset="0"/>
              </a:rPr>
              <a:t>Digital service </a:t>
            </a:r>
            <a:r>
              <a:rPr lang="fr-CA" sz="1800" dirty="0" err="1">
                <a:effectLst/>
                <a:latin typeface="Arial" panose="020B0604020202020204" pitchFamily="34" charset="0"/>
                <a:ea typeface="Times New Roman" panose="02020603050405020304" pitchFamily="18" charset="0"/>
              </a:rPr>
              <a:t>tax</a:t>
            </a:r>
            <a:r>
              <a:rPr lang="fr-CA" sz="1800" dirty="0">
                <a:effectLst/>
                <a:latin typeface="Arial" panose="020B0604020202020204" pitchFamily="34" charset="0"/>
                <a:ea typeface="Times New Roman" panose="02020603050405020304" pitchFamily="18" charset="0"/>
              </a:rPr>
              <a:t> </a:t>
            </a:r>
            <a:r>
              <a:rPr lang="fr-CA" sz="1800" dirty="0" err="1">
                <a:effectLst/>
                <a:latin typeface="Arial" panose="020B0604020202020204" pitchFamily="34" charset="0"/>
                <a:ea typeface="Times New Roman" panose="02020603050405020304" pitchFamily="18" charset="0"/>
              </a:rPr>
              <a:t>act</a:t>
            </a:r>
            <a:r>
              <a:rPr lang="fr-CA" sz="1800" dirty="0">
                <a:effectLst/>
                <a:latin typeface="Arial" panose="020B0604020202020204" pitchFamily="34" charset="0"/>
                <a:ea typeface="Times New Roman" panose="02020603050405020304" pitchFamily="18" charset="0"/>
              </a:rPr>
              <a:t> </a:t>
            </a:r>
            <a:r>
              <a:rPr lang="fr-CA" sz="1800" u="sng" dirty="0">
                <a:solidFill>
                  <a:srgbClr val="0563C1"/>
                </a:solidFill>
                <a:effectLst/>
                <a:latin typeface="Arial" panose="020B0604020202020204" pitchFamily="34" charset="0"/>
                <a:ea typeface="Times New Roman" panose="02020603050405020304" pitchFamily="18" charset="0"/>
                <a:hlinkClick r:id="rId5"/>
              </a:rPr>
              <a:t>https://www.canada.ca/fr/ministere-finances/nouvelles/2021/12/loi-de-la-taxe-sur-les-services-numeriques.html</a:t>
            </a:r>
            <a:endParaRPr lang="fr-CA" sz="1800" dirty="0">
              <a:effectLst/>
              <a:latin typeface="Times New Roman" panose="02020603050405020304" pitchFamily="18" charset="0"/>
              <a:ea typeface="Times New Roman" panose="02020603050405020304" pitchFamily="18" charset="0"/>
            </a:endParaRPr>
          </a:p>
          <a:p>
            <a:pPr>
              <a:spcBef>
                <a:spcPts val="0"/>
              </a:spcBef>
            </a:pPr>
            <a:r>
              <a:rPr lang="fr-CA" sz="1800" dirty="0">
                <a:effectLst/>
                <a:latin typeface="Arial" panose="020B0604020202020204" pitchFamily="34" charset="0"/>
                <a:ea typeface="Times New Roman" panose="02020603050405020304" pitchFamily="18" charset="0"/>
              </a:rPr>
              <a:t>Objectives : </a:t>
            </a:r>
            <a:endParaRPr lang="fr-CA" sz="1800" dirty="0">
              <a:effectLst/>
              <a:latin typeface="Times New Roman" panose="02020603050405020304" pitchFamily="18" charset="0"/>
              <a:ea typeface="Times New Roman" panose="02020603050405020304" pitchFamily="18" charset="0"/>
            </a:endParaRPr>
          </a:p>
          <a:p>
            <a:pPr indent="449580">
              <a:spcBef>
                <a:spcPts val="0"/>
              </a:spcBef>
            </a:pPr>
            <a:r>
              <a:rPr lang="fr-CA" sz="1800" dirty="0" err="1">
                <a:latin typeface="Arial" panose="020B0604020202020204" pitchFamily="34" charset="0"/>
                <a:ea typeface="Times New Roman" panose="02020603050405020304" pitchFamily="18" charset="0"/>
              </a:rPr>
              <a:t>E</a:t>
            </a:r>
            <a:r>
              <a:rPr lang="fr-CA" sz="1800" dirty="0" err="1">
                <a:effectLst/>
                <a:latin typeface="Arial" panose="020B0604020202020204" pitchFamily="34" charset="0"/>
                <a:ea typeface="Times New Roman" panose="02020603050405020304" pitchFamily="18" charset="0"/>
              </a:rPr>
              <a:t>conomical</a:t>
            </a:r>
            <a:r>
              <a:rPr lang="fr-CA" sz="1800" dirty="0">
                <a:effectLst/>
                <a:latin typeface="Arial" panose="020B0604020202020204" pitchFamily="34" charset="0"/>
                <a:ea typeface="Times New Roman" panose="02020603050405020304" pitchFamily="18" charset="0"/>
              </a:rPr>
              <a:t>, </a:t>
            </a:r>
            <a:r>
              <a:rPr lang="fr-CA" sz="1800" dirty="0" err="1">
                <a:effectLst/>
                <a:latin typeface="Arial" panose="020B0604020202020204" pitchFamily="34" charset="0"/>
                <a:ea typeface="Times New Roman" panose="02020603050405020304" pitchFamily="18" charset="0"/>
              </a:rPr>
              <a:t>political</a:t>
            </a:r>
            <a:r>
              <a:rPr lang="fr-CA" sz="1800" dirty="0">
                <a:effectLst/>
                <a:latin typeface="Arial" panose="020B0604020202020204" pitchFamily="34" charset="0"/>
                <a:ea typeface="Times New Roman" panose="02020603050405020304" pitchFamily="18" charset="0"/>
              </a:rPr>
              <a:t> and </a:t>
            </a:r>
            <a:r>
              <a:rPr lang="fr-CA" sz="1800" dirty="0" err="1">
                <a:effectLst/>
                <a:latin typeface="Arial" panose="020B0604020202020204" pitchFamily="34" charset="0"/>
                <a:ea typeface="Times New Roman" panose="02020603050405020304" pitchFamily="18" charset="0"/>
              </a:rPr>
              <a:t>budgetary</a:t>
            </a:r>
            <a:r>
              <a:rPr lang="fr-CA" sz="1800" dirty="0">
                <a:effectLst/>
                <a:latin typeface="Arial" panose="020B0604020202020204" pitchFamily="34" charset="0"/>
                <a:ea typeface="Times New Roman" panose="02020603050405020304" pitchFamily="18" charset="0"/>
              </a:rPr>
              <a:t> </a:t>
            </a:r>
            <a:endParaRPr lang="fr-CA" sz="1800" dirty="0">
              <a:latin typeface="Times New Roman" panose="02020603050405020304" pitchFamily="18" charset="0"/>
              <a:ea typeface="Times New Roman" panose="02020603050405020304" pitchFamily="18" charset="0"/>
            </a:endParaRPr>
          </a:p>
          <a:p>
            <a:pPr indent="449580">
              <a:spcBef>
                <a:spcPts val="0"/>
              </a:spcBef>
            </a:pPr>
            <a:r>
              <a:rPr lang="en-US" sz="1800" dirty="0">
                <a:effectLst/>
                <a:latin typeface="Arial" panose="020B0604020202020204" pitchFamily="34" charset="0"/>
                <a:ea typeface="Times New Roman" panose="02020603050405020304" pitchFamily="18" charset="0"/>
              </a:rPr>
              <a:t>Ensure that very large multinationals doing digital business in Canada pay taxes in Canada or they compete with domestic companies.</a:t>
            </a:r>
          </a:p>
          <a:p>
            <a:pPr>
              <a:spcBef>
                <a:spcPts val="0"/>
              </a:spcBef>
            </a:pPr>
            <a:r>
              <a:rPr lang="en-US" sz="1800" dirty="0">
                <a:effectLst/>
                <a:latin typeface="Arial" panose="020B0604020202020204" pitchFamily="34" charset="0"/>
                <a:ea typeface="Times New Roman" panose="02020603050405020304" pitchFamily="18" charset="0"/>
              </a:rPr>
              <a:t>Act to take effect January 1, 2022, postponed to January 1, 2024, but with retroactive effect </a:t>
            </a:r>
          </a:p>
          <a:p>
            <a:pPr>
              <a:spcBef>
                <a:spcPts val="0"/>
              </a:spcBef>
            </a:pPr>
            <a:r>
              <a:rPr lang="en-US" sz="1800" dirty="0">
                <a:effectLst/>
                <a:latin typeface="Arial" panose="020B0604020202020204" pitchFamily="34" charset="0"/>
                <a:ea typeface="Times New Roman" panose="02020603050405020304" pitchFamily="18" charset="0"/>
              </a:rPr>
              <a:t>Data and user contributions are the resources of the targeted companies </a:t>
            </a:r>
          </a:p>
          <a:p>
            <a:pPr>
              <a:spcBef>
                <a:spcPts val="0"/>
              </a:spcBef>
            </a:pPr>
            <a:r>
              <a:rPr lang="en-US" sz="1800" dirty="0">
                <a:effectLst/>
                <a:latin typeface="Arial" panose="020B0604020202020204" pitchFamily="34" charset="0"/>
                <a:ea typeface="Times New Roman" panose="02020603050405020304" pitchFamily="18" charset="0"/>
              </a:rPr>
              <a:t>The digital services tax applies to activities related to these data and contributions.</a:t>
            </a:r>
          </a:p>
          <a:p>
            <a:endParaRPr lang="fr-CA" dirty="0"/>
          </a:p>
        </p:txBody>
      </p:sp>
      <p:sp>
        <p:nvSpPr>
          <p:cNvPr id="4" name="Rectangle 3">
            <a:extLst>
              <a:ext uri="{FF2B5EF4-FFF2-40B4-BE49-F238E27FC236}">
                <a16:creationId xmlns:a16="http://schemas.microsoft.com/office/drawing/2014/main" id="{548071E1-C04E-BB20-39EC-E63386544720}"/>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207026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B926DC-09C2-A6CC-C33B-D22BBD4906E4}"/>
              </a:ext>
            </a:extLst>
          </p:cNvPr>
          <p:cNvSpPr>
            <a:spLocks noGrp="1"/>
          </p:cNvSpPr>
          <p:nvPr>
            <p:ph type="title"/>
            <p:custDataLst>
              <p:tags r:id="rId1"/>
            </p:custDataLst>
          </p:nvPr>
        </p:nvSpPr>
        <p:spPr/>
        <p:txBody>
          <a:bodyPr/>
          <a:lstStyle/>
          <a:p>
            <a:r>
              <a:rPr lang="fr-CA" sz="2200" dirty="0"/>
              <a:t> Taxation and the Digital </a:t>
            </a:r>
            <a:r>
              <a:rPr lang="fr-CA" sz="2200" dirty="0" err="1"/>
              <a:t>economy</a:t>
            </a:r>
            <a:r>
              <a:rPr lang="fr-CA" sz="2200" dirty="0"/>
              <a:t> (DST </a:t>
            </a:r>
            <a:r>
              <a:rPr lang="fr-CA" sz="2200" dirty="0" err="1"/>
              <a:t>proposal</a:t>
            </a:r>
            <a:r>
              <a:rPr lang="fr-CA" sz="2200" dirty="0"/>
              <a:t> in Canada)</a:t>
            </a:r>
          </a:p>
        </p:txBody>
      </p:sp>
      <p:sp>
        <p:nvSpPr>
          <p:cNvPr id="3" name="Espace réservé du contenu 2">
            <a:extLst>
              <a:ext uri="{FF2B5EF4-FFF2-40B4-BE49-F238E27FC236}">
                <a16:creationId xmlns:a16="http://schemas.microsoft.com/office/drawing/2014/main" id="{8784FF31-C277-65BB-CD1F-844CA8B61EAB}"/>
              </a:ext>
            </a:extLst>
          </p:cNvPr>
          <p:cNvSpPr>
            <a:spLocks noGrp="1"/>
          </p:cNvSpPr>
          <p:nvPr>
            <p:ph idx="1"/>
            <p:custDataLst>
              <p:tags r:id="rId2"/>
            </p:custDataLst>
          </p:nvPr>
        </p:nvSpPr>
        <p:spPr/>
        <p:txBody>
          <a:bodyPr/>
          <a:lstStyle/>
          <a:p>
            <a:pPr>
              <a:spcBef>
                <a:spcPts val="0"/>
              </a:spcBef>
            </a:pPr>
            <a:r>
              <a:rPr lang="en-US" sz="1800" dirty="0">
                <a:effectLst/>
                <a:latin typeface="Arial" panose="020B0604020202020204" pitchFamily="34" charset="0"/>
                <a:ea typeface="Times New Roman" panose="02020603050405020304" pitchFamily="18" charset="0"/>
              </a:rPr>
              <a:t>Targeted companies: Turnover of more than 750 million euros </a:t>
            </a:r>
          </a:p>
          <a:p>
            <a:pPr>
              <a:spcBef>
                <a:spcPts val="0"/>
              </a:spcBef>
            </a:pPr>
            <a:r>
              <a:rPr lang="en-US" sz="1800" dirty="0">
                <a:effectLst/>
                <a:latin typeface="Arial" panose="020B0604020202020204" pitchFamily="34" charset="0"/>
                <a:ea typeface="Times New Roman" panose="02020603050405020304" pitchFamily="18" charset="0"/>
              </a:rPr>
              <a:t>Rate: 3% on certain large business gross revenues from certain digital services </a:t>
            </a:r>
          </a:p>
          <a:p>
            <a:pPr>
              <a:spcBef>
                <a:spcPts val="0"/>
              </a:spcBef>
            </a:pPr>
            <a:r>
              <a:rPr lang="fr-CA" sz="1800" dirty="0" err="1">
                <a:effectLst/>
                <a:latin typeface="Arial" panose="020B0604020202020204" pitchFamily="34" charset="0"/>
                <a:ea typeface="Times New Roman" panose="02020603050405020304" pitchFamily="18" charset="0"/>
              </a:rPr>
              <a:t>Thresholds</a:t>
            </a:r>
            <a:r>
              <a:rPr lang="fr-CA" sz="1800" dirty="0">
                <a:latin typeface="Times New Roman" panose="02020603050405020304" pitchFamily="18" charset="0"/>
                <a:ea typeface="Times New Roman" panose="02020603050405020304" pitchFamily="18" charset="0"/>
              </a:rPr>
              <a:t> : </a:t>
            </a:r>
          </a:p>
          <a:p>
            <a:pPr lvl="1">
              <a:spcBef>
                <a:spcPts val="0"/>
              </a:spcBef>
            </a:pPr>
            <a:r>
              <a:rPr lang="en-US" sz="1800" dirty="0">
                <a:effectLst/>
                <a:latin typeface="Arial" panose="020B0604020202020204" pitchFamily="34" charset="0"/>
                <a:ea typeface="Times New Roman" panose="02020603050405020304" pitchFamily="18" charset="0"/>
              </a:rPr>
              <a:t>Taxpayer or group total income from all sources of 750,000,000 euros or more during a fiscal year of the taxpayer or group ending in the previous calendar year. </a:t>
            </a:r>
          </a:p>
          <a:p>
            <a:pPr marL="228594" lvl="1" indent="0">
              <a:spcBef>
                <a:spcPts val="0"/>
              </a:spcBef>
              <a:buNone/>
            </a:pPr>
            <a:r>
              <a:rPr lang="fr-CA" sz="1800" dirty="0">
                <a:latin typeface="Arial" panose="020B0604020202020204" pitchFamily="34" charset="0"/>
                <a:ea typeface="Times New Roman" panose="02020603050405020304" pitchFamily="18" charset="0"/>
              </a:rPr>
              <a:t>and</a:t>
            </a:r>
            <a:endParaRPr lang="fr-CA" sz="1800" dirty="0">
              <a:effectLst/>
              <a:latin typeface="Times New Roman" panose="02020603050405020304" pitchFamily="18" charset="0"/>
              <a:ea typeface="Times New Roman" panose="02020603050405020304" pitchFamily="18" charset="0"/>
            </a:endParaRPr>
          </a:p>
          <a:p>
            <a:pPr lvl="1">
              <a:spcBef>
                <a:spcPts val="0"/>
              </a:spcBef>
            </a:pPr>
            <a:r>
              <a:rPr lang="en-US" sz="1800" dirty="0">
                <a:effectLst/>
                <a:latin typeface="Arial" panose="020B0604020202020204" pitchFamily="34" charset="0"/>
                <a:ea typeface="Times New Roman" panose="02020603050405020304" pitchFamily="18" charset="0"/>
              </a:rPr>
              <a:t>more than $20,000,000 in prescribed Canadian income during the calendar year.</a:t>
            </a:r>
          </a:p>
          <a:p>
            <a:endParaRPr lang="fr-CA" dirty="0"/>
          </a:p>
        </p:txBody>
      </p:sp>
      <p:sp>
        <p:nvSpPr>
          <p:cNvPr id="4" name="Rectangle 3">
            <a:extLst>
              <a:ext uri="{FF2B5EF4-FFF2-40B4-BE49-F238E27FC236}">
                <a16:creationId xmlns:a16="http://schemas.microsoft.com/office/drawing/2014/main" id="{48944652-A1EC-F302-FFEE-1210B736B9D8}"/>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765518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70191D-5C29-F749-4E04-DD1569E1132F}"/>
              </a:ext>
            </a:extLst>
          </p:cNvPr>
          <p:cNvSpPr>
            <a:spLocks noGrp="1"/>
          </p:cNvSpPr>
          <p:nvPr>
            <p:ph type="title"/>
            <p:custDataLst>
              <p:tags r:id="rId1"/>
            </p:custDataLst>
          </p:nvPr>
        </p:nvSpPr>
        <p:spPr/>
        <p:txBody>
          <a:bodyPr/>
          <a:lstStyle/>
          <a:p>
            <a:r>
              <a:rPr lang="fr-CA" sz="2200" dirty="0"/>
              <a:t> Taxation and the Digital </a:t>
            </a:r>
            <a:r>
              <a:rPr lang="fr-CA" sz="2200" dirty="0" err="1"/>
              <a:t>economy</a:t>
            </a:r>
            <a:r>
              <a:rPr lang="fr-CA" sz="2200" dirty="0"/>
              <a:t> (DST </a:t>
            </a:r>
            <a:r>
              <a:rPr lang="fr-CA" sz="2200" dirty="0" err="1"/>
              <a:t>proposal</a:t>
            </a:r>
            <a:r>
              <a:rPr lang="fr-CA" sz="2200" dirty="0"/>
              <a:t> in Canada)</a:t>
            </a:r>
          </a:p>
        </p:txBody>
      </p:sp>
      <p:sp>
        <p:nvSpPr>
          <p:cNvPr id="3" name="Espace réservé du contenu 2">
            <a:extLst>
              <a:ext uri="{FF2B5EF4-FFF2-40B4-BE49-F238E27FC236}">
                <a16:creationId xmlns:a16="http://schemas.microsoft.com/office/drawing/2014/main" id="{7800C39D-6561-1E2E-1B85-86958B1793D2}"/>
              </a:ext>
            </a:extLst>
          </p:cNvPr>
          <p:cNvSpPr>
            <a:spLocks noGrp="1"/>
          </p:cNvSpPr>
          <p:nvPr>
            <p:ph idx="1"/>
            <p:custDataLst>
              <p:tags r:id="rId2"/>
            </p:custDataLst>
          </p:nvPr>
        </p:nvSpPr>
        <p:spPr/>
        <p:txBody>
          <a:bodyPr/>
          <a:lstStyle/>
          <a:p>
            <a:r>
              <a:rPr lang="fr-CA" sz="1800" dirty="0" err="1">
                <a:effectLst/>
                <a:latin typeface="+mj-lt"/>
                <a:ea typeface="Times New Roman" panose="02020603050405020304" pitchFamily="18" charset="0"/>
              </a:rPr>
              <a:t>Targeted</a:t>
            </a:r>
            <a:r>
              <a:rPr lang="fr-CA" sz="1800" dirty="0">
                <a:effectLst/>
                <a:latin typeface="+mj-lt"/>
                <a:ea typeface="Times New Roman" panose="02020603050405020304" pitchFamily="18" charset="0"/>
              </a:rPr>
              <a:t> Revenues</a:t>
            </a:r>
          </a:p>
          <a:p>
            <a:r>
              <a:rPr lang="en-US" sz="1800" dirty="0">
                <a:effectLst/>
                <a:latin typeface="+mj-lt"/>
                <a:ea typeface="Times New Roman" panose="02020603050405020304" pitchFamily="18" charset="0"/>
              </a:rPr>
              <a:t>Revenue from online marketplace services (e.g., </a:t>
            </a:r>
            <a:r>
              <a:rPr lang="en-US" sz="1800" dirty="0" err="1">
                <a:effectLst/>
                <a:latin typeface="+mj-lt"/>
                <a:ea typeface="Times New Roman" panose="02020603050405020304" pitchFamily="18" charset="0"/>
              </a:rPr>
              <a:t>Ebay</a:t>
            </a:r>
            <a:r>
              <a:rPr lang="en-US" sz="1800" dirty="0">
                <a:effectLst/>
                <a:latin typeface="+mj-lt"/>
                <a:ea typeface="Times New Roman" panose="02020603050405020304" pitchFamily="18" charset="0"/>
              </a:rPr>
              <a:t>, Alibaba, Amazon); connects providers of goods and services (Airbnb, Booking, Uber) to potential buyers. Provision of access to or use of an online marketplace, commissions.</a:t>
            </a:r>
          </a:p>
          <a:p>
            <a:r>
              <a:rPr lang="en-US" sz="1800" dirty="0">
                <a:effectLst/>
                <a:latin typeface="+mj-lt"/>
                <a:ea typeface="Times New Roman" panose="02020603050405020304" pitchFamily="18" charset="0"/>
              </a:rPr>
              <a:t>Revenue from online advertising services (e.g., Amazon, Facebook); revenue earned for services focused on the placement of targeted online advertising. Facilitation of targeted online advertising execution and provision of digital space for targeted online advertising. </a:t>
            </a:r>
          </a:p>
          <a:p>
            <a:endParaRPr lang="fr-CA" dirty="0"/>
          </a:p>
        </p:txBody>
      </p:sp>
      <p:sp>
        <p:nvSpPr>
          <p:cNvPr id="4" name="Rectangle 3">
            <a:extLst>
              <a:ext uri="{FF2B5EF4-FFF2-40B4-BE49-F238E27FC236}">
                <a16:creationId xmlns:a16="http://schemas.microsoft.com/office/drawing/2014/main" id="{8B4BC471-604D-3ECC-64C1-975D59FCF37B}"/>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434838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B8CCFE-5D32-1D5A-7E68-ECAFF8F06F3A}"/>
              </a:ext>
            </a:extLst>
          </p:cNvPr>
          <p:cNvSpPr>
            <a:spLocks noGrp="1"/>
          </p:cNvSpPr>
          <p:nvPr>
            <p:ph type="title"/>
          </p:nvPr>
        </p:nvSpPr>
        <p:spPr>
          <a:xfrm>
            <a:off x="467544" y="442367"/>
            <a:ext cx="8496944" cy="514350"/>
          </a:xfrm>
        </p:spPr>
        <p:txBody>
          <a:bodyPr/>
          <a:lstStyle/>
          <a:p>
            <a:r>
              <a:rPr lang="fr-CA" dirty="0"/>
              <a:t>Plan</a:t>
            </a:r>
          </a:p>
        </p:txBody>
      </p:sp>
      <p:sp>
        <p:nvSpPr>
          <p:cNvPr id="3" name="Espace réservé du contenu 2">
            <a:extLst>
              <a:ext uri="{FF2B5EF4-FFF2-40B4-BE49-F238E27FC236}">
                <a16:creationId xmlns:a16="http://schemas.microsoft.com/office/drawing/2014/main" id="{4A296BC9-5CB8-B34F-CC94-6CA38894EEE7}"/>
              </a:ext>
            </a:extLst>
          </p:cNvPr>
          <p:cNvSpPr>
            <a:spLocks noGrp="1"/>
          </p:cNvSpPr>
          <p:nvPr>
            <p:ph idx="1"/>
          </p:nvPr>
        </p:nvSpPr>
        <p:spPr>
          <a:xfrm>
            <a:off x="467544" y="988014"/>
            <a:ext cx="8496944" cy="3713119"/>
          </a:xfrm>
        </p:spPr>
        <p:txBody>
          <a:bodyPr/>
          <a:lstStyle/>
          <a:p>
            <a:r>
              <a:rPr lang="fr-CA" sz="2200" dirty="0"/>
              <a:t>Exchange of information (</a:t>
            </a:r>
            <a:r>
              <a:rPr lang="fr-CA" sz="2200" dirty="0" err="1"/>
              <a:t>pre</a:t>
            </a:r>
            <a:r>
              <a:rPr lang="fr-CA" sz="2200" dirty="0"/>
              <a:t>-BEPS and </a:t>
            </a:r>
            <a:r>
              <a:rPr lang="fr-CA" sz="2200" dirty="0" err="1"/>
              <a:t>within</a:t>
            </a:r>
            <a:r>
              <a:rPr lang="fr-CA" sz="2200" dirty="0"/>
              <a:t> BEPS)</a:t>
            </a:r>
          </a:p>
          <a:p>
            <a:r>
              <a:rPr lang="fr-CA" sz="2200" dirty="0" err="1"/>
              <a:t>Multilateral</a:t>
            </a:r>
            <a:r>
              <a:rPr lang="fr-CA" sz="2200" dirty="0"/>
              <a:t> instrument</a:t>
            </a:r>
          </a:p>
          <a:p>
            <a:r>
              <a:rPr lang="fr-CA" sz="2200" dirty="0"/>
              <a:t>Taxation and the digital </a:t>
            </a:r>
            <a:r>
              <a:rPr lang="fr-CA" sz="2200" dirty="0" err="1"/>
              <a:t>economy</a:t>
            </a:r>
            <a:endParaRPr lang="fr-CA" sz="2200" dirty="0"/>
          </a:p>
          <a:p>
            <a:pPr lvl="1"/>
            <a:r>
              <a:rPr lang="fr-CA" sz="1800" dirty="0"/>
              <a:t>BEPS – Action 1</a:t>
            </a:r>
          </a:p>
          <a:p>
            <a:pPr lvl="1"/>
            <a:r>
              <a:rPr lang="fr-CA" sz="1800" dirty="0"/>
              <a:t>Digital service taxes</a:t>
            </a:r>
          </a:p>
          <a:p>
            <a:pPr lvl="1"/>
            <a:r>
              <a:rPr lang="fr-CA" sz="1800" dirty="0" err="1"/>
              <a:t>Pillar</a:t>
            </a:r>
            <a:r>
              <a:rPr lang="fr-CA" sz="1800" dirty="0"/>
              <a:t> One </a:t>
            </a:r>
          </a:p>
          <a:p>
            <a:r>
              <a:rPr lang="fr-CA" sz="2200" dirty="0" err="1"/>
              <a:t>Pillar</a:t>
            </a:r>
            <a:r>
              <a:rPr lang="fr-CA" sz="2200" dirty="0"/>
              <a:t> </a:t>
            </a:r>
            <a:r>
              <a:rPr lang="fr-CA" sz="2200" dirty="0" err="1"/>
              <a:t>two</a:t>
            </a:r>
            <a:r>
              <a:rPr lang="fr-CA" sz="2200" dirty="0"/>
              <a:t> -Global minimum </a:t>
            </a:r>
            <a:r>
              <a:rPr lang="fr-CA" sz="2200" dirty="0" err="1"/>
              <a:t>tax</a:t>
            </a:r>
            <a:endParaRPr lang="fr-CA" sz="2200" dirty="0"/>
          </a:p>
          <a:p>
            <a:pPr lvl="1"/>
            <a:r>
              <a:rPr lang="fr-CA" sz="1800" dirty="0"/>
              <a:t>General </a:t>
            </a:r>
            <a:r>
              <a:rPr lang="fr-CA" sz="1800" dirty="0" err="1"/>
              <a:t>rules</a:t>
            </a:r>
            <a:endParaRPr lang="fr-CA" sz="1800" dirty="0"/>
          </a:p>
          <a:p>
            <a:pPr lvl="1"/>
            <a:r>
              <a:rPr lang="fr-CA" sz="1800" dirty="0"/>
              <a:t>IP </a:t>
            </a:r>
            <a:r>
              <a:rPr lang="fr-CA" sz="1800" dirty="0" err="1"/>
              <a:t>regimes</a:t>
            </a:r>
            <a:r>
              <a:rPr lang="fr-CA" sz="1800" dirty="0"/>
              <a:t> and Global minimum </a:t>
            </a:r>
            <a:r>
              <a:rPr lang="fr-CA" sz="1800" dirty="0" err="1"/>
              <a:t>tax</a:t>
            </a:r>
            <a:endParaRPr lang="fr-CA" sz="1800" dirty="0"/>
          </a:p>
          <a:p>
            <a:pPr lvl="2"/>
            <a:r>
              <a:rPr lang="fr-CA" sz="1800" dirty="0"/>
              <a:t>IP </a:t>
            </a:r>
            <a:r>
              <a:rPr lang="fr-CA" sz="1800" dirty="0" err="1"/>
              <a:t>regime</a:t>
            </a:r>
            <a:r>
              <a:rPr lang="fr-CA" sz="1800" dirty="0"/>
              <a:t> : </a:t>
            </a:r>
            <a:r>
              <a:rPr lang="fr-CA" sz="1800" dirty="0" err="1"/>
              <a:t>Another</a:t>
            </a:r>
            <a:r>
              <a:rPr lang="fr-CA" sz="1800" dirty="0"/>
              <a:t> story of international </a:t>
            </a:r>
            <a:r>
              <a:rPr lang="fr-CA" sz="1800" dirty="0" err="1"/>
              <a:t>tax</a:t>
            </a:r>
            <a:r>
              <a:rPr lang="fr-CA" sz="1800" dirty="0"/>
              <a:t> </a:t>
            </a:r>
            <a:r>
              <a:rPr lang="fr-CA" sz="1800" dirty="0" err="1"/>
              <a:t>governance</a:t>
            </a:r>
            <a:endParaRPr lang="fr-CA" sz="1800" dirty="0"/>
          </a:p>
          <a:p>
            <a:pPr lvl="2"/>
            <a:r>
              <a:rPr lang="fr-CA" sz="1800" dirty="0"/>
              <a:t>Interactions </a:t>
            </a:r>
            <a:r>
              <a:rPr lang="fr-CA" sz="1800" dirty="0" err="1"/>
              <a:t>with</a:t>
            </a:r>
            <a:r>
              <a:rPr lang="fr-CA" sz="1800" dirty="0"/>
              <a:t> </a:t>
            </a:r>
            <a:r>
              <a:rPr lang="fr-CA" sz="1800" dirty="0" err="1"/>
              <a:t>intellectual</a:t>
            </a:r>
            <a:r>
              <a:rPr lang="fr-CA" sz="1800" dirty="0"/>
              <a:t> </a:t>
            </a:r>
            <a:r>
              <a:rPr lang="fr-CA" sz="1800" dirty="0" err="1"/>
              <a:t>property</a:t>
            </a:r>
            <a:r>
              <a:rPr lang="fr-CA" sz="1800" dirty="0"/>
              <a:t> </a:t>
            </a:r>
            <a:r>
              <a:rPr lang="fr-CA" sz="1800" dirty="0" err="1"/>
              <a:t>preferential</a:t>
            </a:r>
            <a:r>
              <a:rPr lang="fr-CA" sz="1800" dirty="0"/>
              <a:t> </a:t>
            </a:r>
            <a:r>
              <a:rPr lang="fr-CA" sz="1800" dirty="0" err="1"/>
              <a:t>tax</a:t>
            </a:r>
            <a:r>
              <a:rPr lang="fr-CA" sz="1800" dirty="0"/>
              <a:t> </a:t>
            </a:r>
            <a:r>
              <a:rPr lang="fr-CA" sz="1800" dirty="0" err="1"/>
              <a:t>regimes</a:t>
            </a:r>
            <a:endParaRPr lang="fr-CA" sz="1800" dirty="0"/>
          </a:p>
          <a:p>
            <a:endParaRPr lang="fr-CA" dirty="0"/>
          </a:p>
        </p:txBody>
      </p:sp>
      <p:sp>
        <p:nvSpPr>
          <p:cNvPr id="4" name="Rectangle 3">
            <a:extLst>
              <a:ext uri="{FF2B5EF4-FFF2-40B4-BE49-F238E27FC236}">
                <a16:creationId xmlns:a16="http://schemas.microsoft.com/office/drawing/2014/main" id="{637163B9-5C8F-F0AD-54AD-4270AC4B127A}"/>
              </a:ext>
            </a:extLst>
          </p:cNvPr>
          <p:cNvSpPr/>
          <p:nvPr>
            <p:custDataLst>
              <p:tags r:id="rId1"/>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595641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70191D-5C29-F749-4E04-DD1569E1132F}"/>
              </a:ext>
            </a:extLst>
          </p:cNvPr>
          <p:cNvSpPr>
            <a:spLocks noGrp="1"/>
          </p:cNvSpPr>
          <p:nvPr>
            <p:ph type="title"/>
            <p:custDataLst>
              <p:tags r:id="rId1"/>
            </p:custDataLst>
          </p:nvPr>
        </p:nvSpPr>
        <p:spPr/>
        <p:txBody>
          <a:bodyPr/>
          <a:lstStyle/>
          <a:p>
            <a:r>
              <a:rPr lang="fr-CA" sz="2200" dirty="0"/>
              <a:t>Taxation and the Digital </a:t>
            </a:r>
            <a:r>
              <a:rPr lang="fr-CA" sz="2200" dirty="0" err="1"/>
              <a:t>economy</a:t>
            </a:r>
            <a:r>
              <a:rPr lang="fr-CA" sz="2200" dirty="0"/>
              <a:t> (DST </a:t>
            </a:r>
            <a:r>
              <a:rPr lang="fr-CA" sz="2200" dirty="0" err="1"/>
              <a:t>proposal</a:t>
            </a:r>
            <a:r>
              <a:rPr lang="fr-CA" sz="2200" dirty="0"/>
              <a:t> in Canada)</a:t>
            </a:r>
          </a:p>
        </p:txBody>
      </p:sp>
      <p:sp>
        <p:nvSpPr>
          <p:cNvPr id="3" name="Espace réservé du contenu 2">
            <a:extLst>
              <a:ext uri="{FF2B5EF4-FFF2-40B4-BE49-F238E27FC236}">
                <a16:creationId xmlns:a16="http://schemas.microsoft.com/office/drawing/2014/main" id="{7800C39D-6561-1E2E-1B85-86958B1793D2}"/>
              </a:ext>
            </a:extLst>
          </p:cNvPr>
          <p:cNvSpPr>
            <a:spLocks noGrp="1"/>
          </p:cNvSpPr>
          <p:nvPr>
            <p:ph idx="1"/>
            <p:custDataLst>
              <p:tags r:id="rId2"/>
            </p:custDataLst>
          </p:nvPr>
        </p:nvSpPr>
        <p:spPr/>
        <p:txBody>
          <a:bodyPr/>
          <a:lstStyle/>
          <a:p>
            <a:r>
              <a:rPr lang="fr-CA" sz="1800" dirty="0" err="1">
                <a:effectLst/>
                <a:latin typeface="+mj-lt"/>
                <a:ea typeface="Times New Roman" panose="02020603050405020304" pitchFamily="18" charset="0"/>
              </a:rPr>
              <a:t>Targeted</a:t>
            </a:r>
            <a:r>
              <a:rPr lang="fr-CA" sz="1800" dirty="0">
                <a:effectLst/>
                <a:latin typeface="+mj-lt"/>
                <a:ea typeface="Times New Roman" panose="02020603050405020304" pitchFamily="18" charset="0"/>
              </a:rPr>
              <a:t> Revenues</a:t>
            </a:r>
          </a:p>
          <a:p>
            <a:r>
              <a:rPr lang="en-US" sz="1800" dirty="0">
                <a:effectLst/>
                <a:latin typeface="+mj-lt"/>
                <a:ea typeface="Times New Roman" panose="02020603050405020304" pitchFamily="18" charset="0"/>
              </a:rPr>
              <a:t>Revenue from social media services (e.g., LinkedIn); revenue from the provision of a social media platform that facilitates interaction between users, or between users and user-generated content. Provision of access to and use of a social media platform, superior services and facilitation of interaction between users, or between users and user-generated content.</a:t>
            </a:r>
          </a:p>
          <a:p>
            <a:r>
              <a:rPr lang="en-US" sz="1800" dirty="0">
                <a:effectLst/>
                <a:latin typeface="Arial" panose="020B0604020202020204" pitchFamily="34" charset="0"/>
                <a:ea typeface="Times New Roman" panose="02020603050405020304" pitchFamily="18" charset="0"/>
              </a:rPr>
              <a:t>Revenue from user data. Selling or licensing data collected from users of an online marketplace, social media platform or online search engine.</a:t>
            </a:r>
          </a:p>
          <a:p>
            <a:endParaRPr lang="fr-CA" sz="1800" dirty="0">
              <a:effectLst/>
              <a:latin typeface="+mj-lt"/>
              <a:ea typeface="Times New Roman" panose="02020603050405020304" pitchFamily="18" charset="0"/>
            </a:endParaRPr>
          </a:p>
          <a:p>
            <a:endParaRPr lang="fr-CA" dirty="0"/>
          </a:p>
        </p:txBody>
      </p:sp>
      <p:sp>
        <p:nvSpPr>
          <p:cNvPr id="4" name="Rectangle 3">
            <a:extLst>
              <a:ext uri="{FF2B5EF4-FFF2-40B4-BE49-F238E27FC236}">
                <a16:creationId xmlns:a16="http://schemas.microsoft.com/office/drawing/2014/main" id="{E3AFC058-BC3E-AB3C-B3B5-7F842B1B1E35}"/>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956510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CF33CB-2704-503D-3734-A53D10C93B66}"/>
              </a:ext>
            </a:extLst>
          </p:cNvPr>
          <p:cNvSpPr>
            <a:spLocks noGrp="1"/>
          </p:cNvSpPr>
          <p:nvPr>
            <p:ph type="title"/>
            <p:custDataLst>
              <p:tags r:id="rId1"/>
            </p:custDataLst>
          </p:nvPr>
        </p:nvSpPr>
        <p:spPr/>
        <p:txBody>
          <a:bodyPr/>
          <a:lstStyle/>
          <a:p>
            <a:r>
              <a:rPr lang="fr-CA" sz="2200" dirty="0"/>
              <a:t>Taxation and the Digital </a:t>
            </a:r>
            <a:r>
              <a:rPr lang="fr-CA" sz="2200" dirty="0" err="1"/>
              <a:t>economy</a:t>
            </a:r>
            <a:r>
              <a:rPr lang="fr-CA" sz="2200" dirty="0"/>
              <a:t> (DST </a:t>
            </a:r>
            <a:r>
              <a:rPr lang="fr-CA" sz="2200" dirty="0" err="1"/>
              <a:t>proposal</a:t>
            </a:r>
            <a:r>
              <a:rPr lang="fr-CA" sz="2200" dirty="0"/>
              <a:t> in CANADA)</a:t>
            </a:r>
          </a:p>
        </p:txBody>
      </p:sp>
      <p:sp>
        <p:nvSpPr>
          <p:cNvPr id="3" name="Espace réservé du contenu 2">
            <a:extLst>
              <a:ext uri="{FF2B5EF4-FFF2-40B4-BE49-F238E27FC236}">
                <a16:creationId xmlns:a16="http://schemas.microsoft.com/office/drawing/2014/main" id="{E833957C-6ECA-F87F-5835-75CA08495C67}"/>
              </a:ext>
            </a:extLst>
          </p:cNvPr>
          <p:cNvSpPr>
            <a:spLocks noGrp="1"/>
          </p:cNvSpPr>
          <p:nvPr>
            <p:ph idx="1"/>
            <p:custDataLst>
              <p:tags r:id="rId2"/>
            </p:custDataLst>
          </p:nvPr>
        </p:nvSpPr>
        <p:spPr/>
        <p:txBody>
          <a:bodyPr/>
          <a:lstStyle/>
          <a:p>
            <a:pPr marL="0" indent="0">
              <a:buNone/>
            </a:pPr>
            <a:endParaRPr lang="fr-CA" sz="1800" dirty="0">
              <a:effectLst/>
              <a:latin typeface="Arial" panose="020B0604020202020204" pitchFamily="34"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The DST would apply only to income associated with users in Canada. The establishment of the source of income vary depending on the nature of the income.</a:t>
            </a:r>
          </a:p>
          <a:p>
            <a:r>
              <a:rPr lang="en-US" sz="1800" dirty="0">
                <a:effectLst/>
                <a:latin typeface="Arial" panose="020B0604020202020204" pitchFamily="34" charset="0"/>
                <a:ea typeface="Times New Roman" panose="02020603050405020304" pitchFamily="18" charset="0"/>
              </a:rPr>
              <a:t>Whether a user is in Canada or outside Canada would be determined based on data available to the taxpayer in respect of the user. </a:t>
            </a:r>
          </a:p>
        </p:txBody>
      </p:sp>
      <p:sp>
        <p:nvSpPr>
          <p:cNvPr id="4" name="Rectangle 3">
            <a:extLst>
              <a:ext uri="{FF2B5EF4-FFF2-40B4-BE49-F238E27FC236}">
                <a16:creationId xmlns:a16="http://schemas.microsoft.com/office/drawing/2014/main" id="{7E7061FF-3512-2497-D9D1-C8B9ADDAFB4A}"/>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779787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3EBB39-A3BE-0445-FCF5-73E360676777}"/>
              </a:ext>
            </a:extLst>
          </p:cNvPr>
          <p:cNvSpPr>
            <a:spLocks noGrp="1"/>
          </p:cNvSpPr>
          <p:nvPr>
            <p:ph type="title"/>
            <p:custDataLst>
              <p:tags r:id="rId1"/>
            </p:custDataLst>
          </p:nvPr>
        </p:nvSpPr>
        <p:spPr/>
        <p:txBody>
          <a:bodyPr/>
          <a:lstStyle/>
          <a:p>
            <a:r>
              <a:rPr lang="fr-CA" sz="2200" dirty="0"/>
              <a:t>Taxation and the Digital </a:t>
            </a:r>
            <a:r>
              <a:rPr lang="fr-CA" sz="2200" dirty="0" err="1"/>
              <a:t>economy</a:t>
            </a:r>
            <a:r>
              <a:rPr lang="fr-CA" sz="2200" dirty="0"/>
              <a:t> (Dst </a:t>
            </a:r>
            <a:r>
              <a:rPr lang="fr-CA" sz="2200" dirty="0" err="1"/>
              <a:t>proposal</a:t>
            </a:r>
            <a:r>
              <a:rPr lang="fr-CA" sz="2200" dirty="0"/>
              <a:t> in CANADA)</a:t>
            </a:r>
          </a:p>
        </p:txBody>
      </p:sp>
      <p:sp>
        <p:nvSpPr>
          <p:cNvPr id="3" name="Espace réservé du contenu 2">
            <a:extLst>
              <a:ext uri="{FF2B5EF4-FFF2-40B4-BE49-F238E27FC236}">
                <a16:creationId xmlns:a16="http://schemas.microsoft.com/office/drawing/2014/main" id="{95D5F954-FFD8-864A-2200-0D096F0D0132}"/>
              </a:ext>
            </a:extLst>
          </p:cNvPr>
          <p:cNvSpPr>
            <a:spLocks noGrp="1"/>
          </p:cNvSpPr>
          <p:nvPr>
            <p:ph idx="1"/>
            <p:custDataLst>
              <p:tags r:id="rId2"/>
            </p:custDataLst>
          </p:nvPr>
        </p:nvSpPr>
        <p:spPr/>
        <p:txBody>
          <a:bodyPr/>
          <a:lstStyle/>
          <a:p>
            <a:pPr>
              <a:spcBef>
                <a:spcPts val="0"/>
              </a:spcBef>
            </a:pPr>
            <a:r>
              <a:rPr lang="en-US" sz="1800" dirty="0">
                <a:effectLst/>
                <a:latin typeface="Arial" panose="020B0604020202020204" pitchFamily="34" charset="0"/>
                <a:ea typeface="Times New Roman" panose="02020603050405020304" pitchFamily="18" charset="0"/>
              </a:rPr>
              <a:t>The DST would apply to relevant Canadian income only to the extent that it exceeds a deduction of $20,000,000. This deduction would be shared among members of a consolidated group based on a formula.</a:t>
            </a:r>
          </a:p>
          <a:p>
            <a:pPr>
              <a:spcBef>
                <a:spcPts val="0"/>
              </a:spcBef>
            </a:pPr>
            <a:r>
              <a:rPr lang="en-US" sz="1800" dirty="0">
                <a:effectLst/>
                <a:latin typeface="Arial" panose="020B0604020202020204" pitchFamily="34" charset="0"/>
                <a:ea typeface="Times New Roman" panose="02020603050405020304" pitchFamily="18" charset="0"/>
              </a:rPr>
              <a:t>Return to be filed and paid June 30</a:t>
            </a:r>
          </a:p>
          <a:p>
            <a:pPr>
              <a:spcBef>
                <a:spcPts val="0"/>
              </a:spcBef>
            </a:pPr>
            <a:r>
              <a:rPr lang="en-US" sz="1800" dirty="0">
                <a:effectLst/>
                <a:latin typeface="Arial" panose="020B0604020202020204" pitchFamily="34" charset="0"/>
                <a:ea typeface="Times New Roman" panose="02020603050405020304" pitchFamily="18" charset="0"/>
              </a:rPr>
              <a:t>Treatment for income tax purposes</a:t>
            </a:r>
          </a:p>
          <a:p>
            <a:pPr lvl="1">
              <a:spcBef>
                <a:spcPts val="0"/>
              </a:spcBef>
            </a:pPr>
            <a:r>
              <a:rPr lang="en-US" sz="1800" dirty="0">
                <a:latin typeface="Arial" panose="020B0604020202020204" pitchFamily="34" charset="0"/>
                <a:ea typeface="Times New Roman" panose="02020603050405020304" pitchFamily="18" charset="0"/>
              </a:rPr>
              <a:t>DST</a:t>
            </a:r>
            <a:r>
              <a:rPr lang="en-US" sz="1800" dirty="0">
                <a:effectLst/>
                <a:latin typeface="Arial" panose="020B0604020202020204" pitchFamily="34" charset="0"/>
                <a:ea typeface="Times New Roman" panose="02020603050405020304" pitchFamily="18" charset="0"/>
              </a:rPr>
              <a:t> paid may result in a deduction </a:t>
            </a:r>
          </a:p>
          <a:p>
            <a:pPr lvl="1">
              <a:spcBef>
                <a:spcPts val="0"/>
              </a:spcBef>
            </a:pPr>
            <a:r>
              <a:rPr lang="en-US" sz="1800" dirty="0">
                <a:effectLst/>
                <a:latin typeface="Arial" panose="020B0604020202020204" pitchFamily="34" charset="0"/>
                <a:ea typeface="Times New Roman" panose="02020603050405020304" pitchFamily="18" charset="0"/>
              </a:rPr>
              <a:t>DST paid does not qualify for a credit against Canadian tax. </a:t>
            </a:r>
          </a:p>
          <a:p>
            <a:pPr>
              <a:spcBef>
                <a:spcPts val="0"/>
              </a:spcBef>
            </a:pPr>
            <a:r>
              <a:rPr lang="en-US" sz="1800" dirty="0">
                <a:latin typeface="Arial" panose="020B0604020202020204" pitchFamily="34" charset="0"/>
                <a:ea typeface="Times New Roman" panose="02020603050405020304" pitchFamily="18" charset="0"/>
              </a:rPr>
              <a:t>DST</a:t>
            </a:r>
            <a:r>
              <a:rPr lang="en-US" sz="1800" dirty="0">
                <a:effectLst/>
                <a:latin typeface="Arial" panose="020B0604020202020204" pitchFamily="34" charset="0"/>
                <a:ea typeface="Times New Roman" panose="02020603050405020304" pitchFamily="18" charset="0"/>
              </a:rPr>
              <a:t> is not covered by tax treaties</a:t>
            </a:r>
          </a:p>
          <a:p>
            <a:pPr marL="0" indent="0">
              <a:buNone/>
            </a:pPr>
            <a:endParaRPr lang="fr-CA" dirty="0"/>
          </a:p>
        </p:txBody>
      </p:sp>
      <p:sp>
        <p:nvSpPr>
          <p:cNvPr id="4" name="Rectangle 3">
            <a:extLst>
              <a:ext uri="{FF2B5EF4-FFF2-40B4-BE49-F238E27FC236}">
                <a16:creationId xmlns:a16="http://schemas.microsoft.com/office/drawing/2014/main" id="{747C2E98-6F1B-A06D-374E-463E76D750A3}"/>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381182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A4E6F-6704-1B1C-1B05-3C17649D6AFA}"/>
              </a:ext>
            </a:extLst>
          </p:cNvPr>
          <p:cNvSpPr>
            <a:spLocks noGrp="1"/>
          </p:cNvSpPr>
          <p:nvPr>
            <p:ph type="title"/>
            <p:custDataLst>
              <p:tags r:id="rId1"/>
            </p:custDataLst>
          </p:nvPr>
        </p:nvSpPr>
        <p:spPr/>
        <p:txBody>
          <a:bodyPr/>
          <a:lstStyle/>
          <a:p>
            <a:r>
              <a:rPr lang="fr-CA" sz="2200" dirty="0"/>
              <a:t>Taxation and the Digital </a:t>
            </a:r>
            <a:r>
              <a:rPr lang="fr-CA" sz="2200" dirty="0" err="1"/>
              <a:t>economy</a:t>
            </a:r>
            <a:r>
              <a:rPr lang="fr-CA" sz="2200" dirty="0"/>
              <a:t> – </a:t>
            </a:r>
            <a:r>
              <a:rPr lang="fr-CA" sz="2200" dirty="0" err="1"/>
              <a:t>PilLar</a:t>
            </a:r>
            <a:r>
              <a:rPr lang="fr-CA" sz="2200" dirty="0"/>
              <a:t> One</a:t>
            </a:r>
          </a:p>
        </p:txBody>
      </p:sp>
      <p:sp>
        <p:nvSpPr>
          <p:cNvPr id="3" name="Espace réservé du contenu 2">
            <a:extLst>
              <a:ext uri="{FF2B5EF4-FFF2-40B4-BE49-F238E27FC236}">
                <a16:creationId xmlns:a16="http://schemas.microsoft.com/office/drawing/2014/main" id="{EFD414A2-D2FC-BCF0-0FB7-CF1334B472EF}"/>
              </a:ext>
            </a:extLst>
          </p:cNvPr>
          <p:cNvSpPr>
            <a:spLocks noGrp="1"/>
          </p:cNvSpPr>
          <p:nvPr>
            <p:ph idx="1"/>
            <p:custDataLst>
              <p:tags r:id="rId2"/>
            </p:custDataLst>
          </p:nvPr>
        </p:nvSpPr>
        <p:spPr/>
        <p:txBody>
          <a:bodyPr/>
          <a:lstStyle/>
          <a:p>
            <a:r>
              <a:rPr lang="fr-CA" sz="1800" dirty="0">
                <a:effectLst/>
                <a:latin typeface="Arial" panose="020B0604020202020204" pitchFamily="34" charset="0"/>
                <a:ea typeface="Times New Roman" panose="02020603050405020304" pitchFamily="18" charset="0"/>
              </a:rPr>
              <a:t>BEPS - </a:t>
            </a:r>
            <a:r>
              <a:rPr lang="fr-CA" sz="1800" dirty="0" err="1">
                <a:effectLst/>
                <a:latin typeface="Arial" panose="020B0604020202020204" pitchFamily="34" charset="0"/>
                <a:ea typeface="Times New Roman" panose="02020603050405020304" pitchFamily="18" charset="0"/>
              </a:rPr>
              <a:t>Pillar</a:t>
            </a:r>
            <a:r>
              <a:rPr lang="fr-CA" sz="1800" dirty="0">
                <a:effectLst/>
                <a:latin typeface="Arial" panose="020B0604020202020204" pitchFamily="34" charset="0"/>
                <a:ea typeface="Times New Roman" panose="02020603050405020304" pitchFamily="18" charset="0"/>
              </a:rPr>
              <a:t> 1</a:t>
            </a:r>
            <a:endParaRPr lang="fr-CA"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Most countries mention that their DST is temporary and that the preference is for a multilateral solution</a:t>
            </a:r>
          </a:p>
          <a:p>
            <a:r>
              <a:rPr lang="en-US" sz="1800" dirty="0">
                <a:effectLst/>
                <a:latin typeface="Arial" panose="020B0604020202020204" pitchFamily="34" charset="0"/>
                <a:ea typeface="Times New Roman" panose="02020603050405020304" pitchFamily="18" charset="0"/>
              </a:rPr>
              <a:t>Pillar 1 aims to revise the allocation of taxing rights to grant coordinated taxing rights to the market country on a portion of profits.</a:t>
            </a:r>
          </a:p>
          <a:p>
            <a:r>
              <a:rPr lang="en-US" sz="1800" dirty="0">
                <a:effectLst/>
                <a:latin typeface="Arial" panose="020B0604020202020204" pitchFamily="34" charset="0"/>
                <a:ea typeface="Times New Roman" panose="02020603050405020304" pitchFamily="18" charset="0"/>
              </a:rPr>
              <a:t>Broader application than DST, but less MNE impacted, any activity except mining and financial services</a:t>
            </a:r>
          </a:p>
          <a:p>
            <a:r>
              <a:rPr lang="en-US" sz="1800" dirty="0">
                <a:effectLst/>
                <a:latin typeface="Arial" panose="020B0604020202020204" pitchFamily="34" charset="0"/>
                <a:ea typeface="Times New Roman" panose="02020603050405020304" pitchFamily="18" charset="0"/>
              </a:rPr>
              <a:t>Agreement in October 2021, the countries have committed to removing DST and not bringing it into force (after the earlier of December 31, 2023 or the entry into force of the Multilateral Agreement)</a:t>
            </a:r>
          </a:p>
          <a:p>
            <a:endParaRPr lang="fr-CA" sz="1800" dirty="0">
              <a:effectLst/>
              <a:latin typeface="Times New Roman" panose="02020603050405020304" pitchFamily="18" charset="0"/>
              <a:ea typeface="Times New Roman" panose="02020603050405020304" pitchFamily="18" charset="0"/>
            </a:endParaRPr>
          </a:p>
          <a:p>
            <a:endParaRPr lang="fr-CA" dirty="0"/>
          </a:p>
        </p:txBody>
      </p:sp>
      <p:sp>
        <p:nvSpPr>
          <p:cNvPr id="4" name="Rectangle 3">
            <a:extLst>
              <a:ext uri="{FF2B5EF4-FFF2-40B4-BE49-F238E27FC236}">
                <a16:creationId xmlns:a16="http://schemas.microsoft.com/office/drawing/2014/main" id="{52E977B4-7758-DFB0-B993-92C9EEDF0C2A}"/>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706346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1A3181-44FE-9C03-8488-49E412C5963D}"/>
              </a:ext>
            </a:extLst>
          </p:cNvPr>
          <p:cNvSpPr>
            <a:spLocks noGrp="1"/>
          </p:cNvSpPr>
          <p:nvPr>
            <p:ph type="title"/>
            <p:custDataLst>
              <p:tags r:id="rId1"/>
            </p:custDataLst>
          </p:nvPr>
        </p:nvSpPr>
        <p:spPr/>
        <p:txBody>
          <a:bodyPr/>
          <a:lstStyle/>
          <a:p>
            <a:r>
              <a:rPr lang="fr-CA" sz="2200" dirty="0"/>
              <a:t>Taxation and the Digital </a:t>
            </a:r>
            <a:r>
              <a:rPr lang="fr-CA" sz="2200" dirty="0" err="1"/>
              <a:t>economy</a:t>
            </a:r>
            <a:r>
              <a:rPr lang="fr-CA" sz="2200" dirty="0"/>
              <a:t> – </a:t>
            </a:r>
            <a:r>
              <a:rPr lang="fr-CA" sz="2200" dirty="0" err="1"/>
              <a:t>PiLlar</a:t>
            </a:r>
            <a:r>
              <a:rPr lang="fr-CA" sz="2200" dirty="0"/>
              <a:t> One</a:t>
            </a:r>
          </a:p>
        </p:txBody>
      </p:sp>
      <p:sp>
        <p:nvSpPr>
          <p:cNvPr id="3" name="Espace réservé du contenu 2">
            <a:extLst>
              <a:ext uri="{FF2B5EF4-FFF2-40B4-BE49-F238E27FC236}">
                <a16:creationId xmlns:a16="http://schemas.microsoft.com/office/drawing/2014/main" id="{7890FDC2-C1AA-63DB-1F75-199751CED4F9}"/>
              </a:ext>
            </a:extLst>
          </p:cNvPr>
          <p:cNvSpPr>
            <a:spLocks noGrp="1"/>
          </p:cNvSpPr>
          <p:nvPr>
            <p:ph idx="1"/>
            <p:custDataLst>
              <p:tags r:id="rId2"/>
            </p:custDataLst>
          </p:nvPr>
        </p:nvSpPr>
        <p:spPr/>
        <p:txBody>
          <a:bodyPr/>
          <a:lstStyle/>
          <a:p>
            <a:pPr>
              <a:spcBef>
                <a:spcPts val="0"/>
              </a:spcBef>
            </a:pPr>
            <a:r>
              <a:rPr lang="en-US" sz="1800" dirty="0">
                <a:effectLst/>
                <a:latin typeface="Arial" panose="020B0604020202020204" pitchFamily="34" charset="0"/>
                <a:ea typeface="Times New Roman" panose="02020603050405020304" pitchFamily="18" charset="0"/>
              </a:rPr>
              <a:t>Component 1 (Amount A) - Market Jurisdiction Taxing rights</a:t>
            </a:r>
          </a:p>
          <a:p>
            <a:pPr lvl="1">
              <a:spcBef>
                <a:spcPts val="0"/>
              </a:spcBef>
            </a:pPr>
            <a:r>
              <a:rPr lang="en-US" sz="1800" dirty="0">
                <a:effectLst/>
                <a:latin typeface="Arial" panose="020B0604020202020204" pitchFamily="34" charset="0"/>
                <a:ea typeface="Times New Roman" panose="02020603050405020304" pitchFamily="18" charset="0"/>
              </a:rPr>
              <a:t>MNE sales exceeding 20 billion euros</a:t>
            </a:r>
          </a:p>
          <a:p>
            <a:pPr lvl="1">
              <a:spcBef>
                <a:spcPts val="0"/>
              </a:spcBef>
            </a:pPr>
            <a:r>
              <a:rPr lang="en-US" sz="1800" dirty="0">
                <a:effectLst/>
                <a:latin typeface="Arial" panose="020B0604020202020204" pitchFamily="34" charset="0"/>
                <a:ea typeface="Times New Roman" panose="02020603050405020304" pitchFamily="18" charset="0"/>
              </a:rPr>
              <a:t>25% of their residual consolidated profit (above 10%) allocated to market jurisdictions with at least 1 million euros of sales in their territory</a:t>
            </a:r>
          </a:p>
          <a:p>
            <a:pPr lvl="1">
              <a:spcBef>
                <a:spcPts val="0"/>
              </a:spcBef>
            </a:pPr>
            <a:r>
              <a:rPr lang="en-US" sz="1800" dirty="0">
                <a:effectLst/>
                <a:latin typeface="Arial" panose="020B0604020202020204" pitchFamily="34" charset="0"/>
                <a:ea typeface="Times New Roman" panose="02020603050405020304" pitchFamily="18" charset="0"/>
              </a:rPr>
              <a:t>This portion of the profit allocated to a jurisdiction is taxed in the jurisdiction according to its tax rules.</a:t>
            </a:r>
          </a:p>
          <a:p>
            <a:pPr lvl="1">
              <a:spcBef>
                <a:spcPts val="0"/>
              </a:spcBef>
            </a:pPr>
            <a:r>
              <a:rPr lang="fr-CA" sz="1800" dirty="0">
                <a:effectLst/>
                <a:latin typeface="Arial" panose="020B0604020202020204" pitchFamily="34" charset="0"/>
                <a:ea typeface="Times New Roman" panose="02020603050405020304" pitchFamily="18" charset="0"/>
              </a:rPr>
              <a:t>MNE </a:t>
            </a:r>
            <a:r>
              <a:rPr lang="fr-CA" sz="1800" dirty="0" err="1">
                <a:effectLst/>
                <a:latin typeface="Arial" panose="020B0604020202020204" pitchFamily="34" charset="0"/>
                <a:ea typeface="Times New Roman" panose="02020603050405020304" pitchFamily="18" charset="0"/>
              </a:rPr>
              <a:t>targeted</a:t>
            </a:r>
            <a:r>
              <a:rPr lang="fr-CA" sz="1800" dirty="0">
                <a:effectLst/>
                <a:latin typeface="Arial" panose="020B0604020202020204" pitchFamily="34" charset="0"/>
                <a:ea typeface="Times New Roman" panose="02020603050405020304" pitchFamily="18" charset="0"/>
              </a:rPr>
              <a:t> : </a:t>
            </a:r>
            <a:r>
              <a:rPr lang="fr-CA" sz="1800" dirty="0" err="1">
                <a:effectLst/>
                <a:latin typeface="Arial" panose="020B0604020202020204" pitchFamily="34" charset="0"/>
                <a:ea typeface="Times New Roman" panose="02020603050405020304" pitchFamily="18" charset="0"/>
              </a:rPr>
              <a:t>perhaps</a:t>
            </a:r>
            <a:r>
              <a:rPr lang="fr-CA" sz="1800" dirty="0">
                <a:effectLst/>
                <a:latin typeface="Arial" panose="020B0604020202020204" pitchFamily="34" charset="0"/>
                <a:ea typeface="Times New Roman" panose="02020603050405020304" pitchFamily="18" charset="0"/>
              </a:rPr>
              <a:t> </a:t>
            </a:r>
            <a:r>
              <a:rPr lang="fr-CA" sz="1800" dirty="0" err="1">
                <a:effectLst/>
                <a:latin typeface="Arial" panose="020B0604020202020204" pitchFamily="34" charset="0"/>
                <a:ea typeface="Times New Roman" panose="02020603050405020304" pitchFamily="18" charset="0"/>
              </a:rPr>
              <a:t>around</a:t>
            </a:r>
            <a:r>
              <a:rPr lang="fr-CA" sz="1800" dirty="0">
                <a:effectLst/>
                <a:latin typeface="Arial" panose="020B0604020202020204" pitchFamily="34" charset="0"/>
                <a:ea typeface="Times New Roman" panose="02020603050405020304" pitchFamily="18" charset="0"/>
              </a:rPr>
              <a:t> 100</a:t>
            </a:r>
          </a:p>
          <a:p>
            <a:pPr>
              <a:spcBef>
                <a:spcPts val="0"/>
              </a:spcBef>
            </a:pPr>
            <a:endParaRPr lang="fr-CA" sz="1800" dirty="0">
              <a:effectLst/>
              <a:latin typeface="Times New Roman" panose="02020603050405020304" pitchFamily="18" charset="0"/>
              <a:ea typeface="Times New Roman" panose="02020603050405020304" pitchFamily="18" charset="0"/>
            </a:endParaRPr>
          </a:p>
          <a:p>
            <a:pPr>
              <a:spcBef>
                <a:spcPts val="0"/>
              </a:spcBef>
            </a:pPr>
            <a:r>
              <a:rPr lang="fr-CA" sz="1800" dirty="0">
                <a:effectLst/>
                <a:latin typeface="Arial" panose="020B0604020202020204" pitchFamily="34" charset="0"/>
                <a:ea typeface="Times New Roman" panose="02020603050405020304" pitchFamily="18" charset="0"/>
              </a:rPr>
              <a:t>Component 2 (</a:t>
            </a:r>
            <a:r>
              <a:rPr lang="fr-CA" sz="1800" dirty="0" err="1">
                <a:effectLst/>
                <a:latin typeface="Arial" panose="020B0604020202020204" pitchFamily="34" charset="0"/>
                <a:ea typeface="Times New Roman" panose="02020603050405020304" pitchFamily="18" charset="0"/>
              </a:rPr>
              <a:t>Amount</a:t>
            </a:r>
            <a:r>
              <a:rPr lang="fr-CA" sz="1800" dirty="0">
                <a:effectLst/>
                <a:latin typeface="Arial" panose="020B0604020202020204" pitchFamily="34" charset="0"/>
                <a:ea typeface="Times New Roman" panose="02020603050405020304" pitchFamily="18" charset="0"/>
              </a:rPr>
              <a:t> B)</a:t>
            </a:r>
          </a:p>
          <a:p>
            <a:pPr lvl="1">
              <a:spcBef>
                <a:spcPts val="0"/>
              </a:spcBef>
            </a:pPr>
            <a:r>
              <a:rPr lang="en-US" sz="1800" dirty="0">
                <a:latin typeface="Arial" panose="020B0604020202020204" pitchFamily="34" charset="0"/>
                <a:ea typeface="Times New Roman" panose="02020603050405020304" pitchFamily="18" charset="0"/>
              </a:rPr>
              <a:t>F</a:t>
            </a:r>
            <a:r>
              <a:rPr lang="en-US" sz="1800" dirty="0">
                <a:effectLst/>
                <a:latin typeface="Arial" panose="020B0604020202020204" pitchFamily="34" charset="0"/>
                <a:ea typeface="Times New Roman" panose="02020603050405020304" pitchFamily="18" charset="0"/>
              </a:rPr>
              <a:t>ixed remuneration for marketing and distribution activities</a:t>
            </a:r>
          </a:p>
          <a:p>
            <a:endParaRPr lang="fr-CA" dirty="0"/>
          </a:p>
        </p:txBody>
      </p:sp>
      <p:sp>
        <p:nvSpPr>
          <p:cNvPr id="4" name="Rectangle 3">
            <a:extLst>
              <a:ext uri="{FF2B5EF4-FFF2-40B4-BE49-F238E27FC236}">
                <a16:creationId xmlns:a16="http://schemas.microsoft.com/office/drawing/2014/main" id="{748F3634-17AF-2554-E673-44C365019B3A}"/>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503320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7450E87-7C00-C247-FBC7-61193E4676E0}"/>
              </a:ext>
            </a:extLst>
          </p:cNvPr>
          <p:cNvSpPr/>
          <p:nvPr>
            <p:custDataLst>
              <p:tags r:id="rId1"/>
            </p:custDataLst>
          </p:nvPr>
        </p:nvSpPr>
        <p:spPr>
          <a:xfrm>
            <a:off x="5076056" y="638040"/>
            <a:ext cx="3888432" cy="43238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0" i="1" dirty="0"/>
          </a:p>
        </p:txBody>
      </p:sp>
      <p:sp>
        <p:nvSpPr>
          <p:cNvPr id="3" name="Espace réservé du numéro de diapositive 2">
            <a:extLst>
              <a:ext uri="{FF2B5EF4-FFF2-40B4-BE49-F238E27FC236}">
                <a16:creationId xmlns:a16="http://schemas.microsoft.com/office/drawing/2014/main" id="{AF4E46E3-0261-B6BF-074E-28F8C1319048}"/>
              </a:ext>
            </a:extLst>
          </p:cNvPr>
          <p:cNvSpPr>
            <a:spLocks noGrp="1"/>
          </p:cNvSpPr>
          <p:nvPr>
            <p:ph type="sldNum" sz="quarter" idx="12"/>
            <p:custDataLst>
              <p:tags r:id="rId2"/>
            </p:custDataLst>
          </p:nvPr>
        </p:nvSpPr>
        <p:spPr>
          <a:xfrm>
            <a:off x="11513126" y="6425610"/>
            <a:ext cx="678873" cy="274320"/>
          </a:xfrm>
          <a:prstGeom prst="rect">
            <a:avLst/>
          </a:prstGeom>
        </p:spPr>
        <p:txBody>
          <a:bodyPr lIns="0" tIns="0" rIns="0" bIns="0"/>
          <a:lstStyle>
            <a:defPPr>
              <a:defRPr lang="en-US"/>
            </a:defPPr>
            <a:lvl1pPr marL="0" algn="ctr" defTabSz="914400" rtl="0" eaLnBrk="1" latinLnBrk="0" hangingPunct="1">
              <a:defRPr sz="1200" i="0" kern="1200">
                <a:solidFill>
                  <a:schemeClr val="tx2"/>
                </a:solidFill>
                <a:latin typeface="Dubai" panose="020B0503030403030204" pitchFamily="34" charset="-78"/>
                <a:ea typeface="+mn-ea"/>
                <a:cs typeface="Dubai" panose="020B0503030403030204" pitchFamily="34"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886C9C-DC18-4195-8FD5-A50AA931D419}" type="slidenum">
              <a:rPr lang="en-US" smtClean="0"/>
              <a:pPr/>
              <a:t>25</a:t>
            </a:fld>
            <a:endParaRPr lang="en-US" dirty="0"/>
          </a:p>
        </p:txBody>
      </p:sp>
      <p:sp>
        <p:nvSpPr>
          <p:cNvPr id="4" name="Titre 3">
            <a:extLst>
              <a:ext uri="{FF2B5EF4-FFF2-40B4-BE49-F238E27FC236}">
                <a16:creationId xmlns:a16="http://schemas.microsoft.com/office/drawing/2014/main" id="{2AA3FBC3-730E-4E43-8566-6D91B110F00C}"/>
              </a:ext>
            </a:extLst>
          </p:cNvPr>
          <p:cNvSpPr>
            <a:spLocks noGrp="1"/>
          </p:cNvSpPr>
          <p:nvPr>
            <p:ph type="title"/>
            <p:custDataLst>
              <p:tags r:id="rId3"/>
            </p:custDataLst>
          </p:nvPr>
        </p:nvSpPr>
        <p:spPr/>
        <p:txBody>
          <a:bodyPr/>
          <a:lstStyle/>
          <a:p>
            <a:r>
              <a:rPr lang="fr-CA" sz="2400" dirty="0" err="1"/>
              <a:t>Pillar</a:t>
            </a:r>
            <a:r>
              <a:rPr lang="fr-CA" sz="2400" dirty="0"/>
              <a:t> 2 : Global Minimum Tax</a:t>
            </a:r>
          </a:p>
        </p:txBody>
      </p:sp>
      <p:sp>
        <p:nvSpPr>
          <p:cNvPr id="13" name="Organigramme : Délai 12">
            <a:extLst>
              <a:ext uri="{FF2B5EF4-FFF2-40B4-BE49-F238E27FC236}">
                <a16:creationId xmlns:a16="http://schemas.microsoft.com/office/drawing/2014/main" id="{8505708F-DEF2-3F7D-86AE-A5EC95207AE5}"/>
              </a:ext>
            </a:extLst>
          </p:cNvPr>
          <p:cNvSpPr/>
          <p:nvPr>
            <p:custDataLst>
              <p:tags r:id="rId4"/>
            </p:custDataLst>
          </p:nvPr>
        </p:nvSpPr>
        <p:spPr>
          <a:xfrm>
            <a:off x="5076056" y="845455"/>
            <a:ext cx="617662" cy="411640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pic>
        <p:nvPicPr>
          <p:cNvPr id="15" name="Graphique 14" descr="Globe terrestre : Europe et Afrique avec un remplissage uni">
            <a:extLst>
              <a:ext uri="{FF2B5EF4-FFF2-40B4-BE49-F238E27FC236}">
                <a16:creationId xmlns:a16="http://schemas.microsoft.com/office/drawing/2014/main" id="{770E17CA-ADE2-7078-DDB4-150C14D5E37A}"/>
              </a:ext>
            </a:extLst>
          </p:cNvPr>
          <p:cNvPicPr>
            <a:picLocks noChangeAspect="1"/>
          </p:cNvPicPr>
          <p:nvPr>
            <p:custDataLst>
              <p:tags r:id="rId5"/>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15940" y="1122045"/>
            <a:ext cx="2899411" cy="2899411"/>
          </a:xfrm>
          <a:prstGeom prst="rect">
            <a:avLst/>
          </a:prstGeom>
        </p:spPr>
      </p:pic>
      <p:sp>
        <p:nvSpPr>
          <p:cNvPr id="6" name="Rectangle 5">
            <a:extLst>
              <a:ext uri="{FF2B5EF4-FFF2-40B4-BE49-F238E27FC236}">
                <a16:creationId xmlns:a16="http://schemas.microsoft.com/office/drawing/2014/main" id="{DD922F27-F635-2F88-2127-FA7D7CA079EC}"/>
              </a:ext>
            </a:extLst>
          </p:cNvPr>
          <p:cNvSpPr/>
          <p:nvPr>
            <p:custDataLst>
              <p:tags r:id="rId6"/>
            </p:custDataLst>
          </p:nvPr>
        </p:nvSpPr>
        <p:spPr>
          <a:xfrm>
            <a:off x="403188" y="1357908"/>
            <a:ext cx="4551346" cy="2285241"/>
          </a:xfrm>
          <a:prstGeom prst="rect">
            <a:avLst/>
          </a:prstGeom>
        </p:spPr>
        <p:txBody>
          <a:bodyPr wrap="square">
            <a:spAutoFit/>
          </a:bodyPr>
          <a:lstStyle/>
          <a:p>
            <a:r>
              <a:rPr lang="en-US" sz="2100" b="1" i="1" dirty="0">
                <a:solidFill>
                  <a:schemeClr val="tx2"/>
                </a:solidFill>
              </a:rPr>
              <a:t>Objective</a:t>
            </a:r>
          </a:p>
          <a:p>
            <a:r>
              <a:rPr lang="en-US" sz="1650" dirty="0">
                <a:solidFill>
                  <a:schemeClr val="tx2"/>
                </a:solidFill>
              </a:rPr>
              <a:t>To ensure that multinationals pay a minimum of 15% tax in each jurisdiction where they operate</a:t>
            </a:r>
            <a:endParaRPr lang="fr-FR" sz="1650" dirty="0">
              <a:solidFill>
                <a:schemeClr val="tx2"/>
              </a:solidFill>
            </a:endParaRPr>
          </a:p>
          <a:p>
            <a:endParaRPr lang="fr-FR" sz="1800" b="1" i="1" dirty="0">
              <a:solidFill>
                <a:schemeClr val="tx2"/>
              </a:solidFill>
            </a:endParaRPr>
          </a:p>
          <a:p>
            <a:r>
              <a:rPr lang="en-US" sz="2100" b="1" i="1" dirty="0">
                <a:solidFill>
                  <a:schemeClr val="tx2"/>
                </a:solidFill>
              </a:rPr>
              <a:t>Taxpayers in scope</a:t>
            </a:r>
            <a:endParaRPr lang="fr-FR" sz="2100" b="1" i="1" dirty="0">
              <a:solidFill>
                <a:schemeClr val="tx2"/>
              </a:solidFill>
            </a:endParaRPr>
          </a:p>
          <a:p>
            <a:r>
              <a:rPr lang="en-US" sz="1650" dirty="0">
                <a:solidFill>
                  <a:schemeClr val="tx2"/>
                </a:solidFill>
              </a:rPr>
              <a:t>Multinational entities that have consolidated revenues of at least EUR 750M</a:t>
            </a:r>
            <a:endParaRPr lang="fr-CA" sz="1800" dirty="0"/>
          </a:p>
        </p:txBody>
      </p:sp>
      <p:sp>
        <p:nvSpPr>
          <p:cNvPr id="11" name="Larme 10">
            <a:extLst>
              <a:ext uri="{FF2B5EF4-FFF2-40B4-BE49-F238E27FC236}">
                <a16:creationId xmlns:a16="http://schemas.microsoft.com/office/drawing/2014/main" id="{C90B2D81-75E7-8193-21BF-BBFFE4D0970E}"/>
              </a:ext>
            </a:extLst>
          </p:cNvPr>
          <p:cNvSpPr/>
          <p:nvPr>
            <p:custDataLst>
              <p:tags r:id="rId7"/>
            </p:custDataLst>
          </p:nvPr>
        </p:nvSpPr>
        <p:spPr>
          <a:xfrm>
            <a:off x="5615939" y="1663065"/>
            <a:ext cx="2831132" cy="1817370"/>
          </a:xfrm>
          <a:prstGeom prst="teardrop">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800" dirty="0" err="1">
                <a:solidFill>
                  <a:schemeClr val="bg1"/>
                </a:solidFill>
                <a:latin typeface="+mj-lt"/>
                <a:cs typeface="Dubai Light" panose="020B0303030403030204" pitchFamily="34" charset="-78"/>
              </a:rPr>
              <a:t>Nearly</a:t>
            </a:r>
            <a:endParaRPr lang="fr-CA" sz="1800" dirty="0">
              <a:solidFill>
                <a:schemeClr val="bg1"/>
              </a:solidFill>
              <a:latin typeface="+mj-lt"/>
              <a:cs typeface="Dubai Light" panose="020B0303030403030204" pitchFamily="34" charset="-78"/>
            </a:endParaRPr>
          </a:p>
          <a:p>
            <a:pPr algn="ctr"/>
            <a:r>
              <a:rPr lang="fr-CA" sz="4950" dirty="0">
                <a:solidFill>
                  <a:schemeClr val="bg1"/>
                </a:solidFill>
                <a:latin typeface="+mj-lt"/>
                <a:cs typeface="Dubai Light" panose="020B0303030403030204" pitchFamily="34" charset="-78"/>
              </a:rPr>
              <a:t>140</a:t>
            </a:r>
            <a:r>
              <a:rPr lang="fr-CA" sz="4500" dirty="0">
                <a:solidFill>
                  <a:schemeClr val="bg1"/>
                </a:solidFill>
                <a:latin typeface="+mj-lt"/>
                <a:cs typeface="Dubai Light" panose="020B0303030403030204" pitchFamily="34" charset="-78"/>
              </a:rPr>
              <a:t> </a:t>
            </a:r>
          </a:p>
          <a:p>
            <a:pPr algn="ctr"/>
            <a:r>
              <a:rPr lang="fr-CA" sz="1800" dirty="0">
                <a:solidFill>
                  <a:schemeClr val="bg1"/>
                </a:solidFill>
                <a:latin typeface="+mj-lt"/>
                <a:cs typeface="Dubai Light" panose="020B0303030403030204" pitchFamily="34" charset="-78"/>
              </a:rPr>
              <a:t>juridictions have </a:t>
            </a:r>
            <a:r>
              <a:rPr lang="en-US" sz="1800" dirty="0">
                <a:solidFill>
                  <a:schemeClr val="bg1"/>
                </a:solidFill>
                <a:latin typeface="+mj-lt"/>
                <a:cs typeface="Dubai Light" panose="020B0303030403030204" pitchFamily="34" charset="-78"/>
              </a:rPr>
              <a:t>approved the </a:t>
            </a:r>
          </a:p>
          <a:p>
            <a:pPr algn="ctr"/>
            <a:r>
              <a:rPr lang="en-US" sz="1800" dirty="0">
                <a:solidFill>
                  <a:schemeClr val="bg1"/>
                </a:solidFill>
                <a:latin typeface="+mj-lt"/>
                <a:cs typeface="Dubai Light" panose="020B0303030403030204" pitchFamily="34" charset="-78"/>
              </a:rPr>
              <a:t>Two-Pillar</a:t>
            </a:r>
          </a:p>
          <a:p>
            <a:pPr algn="ctr"/>
            <a:r>
              <a:rPr lang="en-US" sz="1800" dirty="0">
                <a:solidFill>
                  <a:schemeClr val="bg1"/>
                </a:solidFill>
                <a:latin typeface="+mj-lt"/>
                <a:cs typeface="Dubai Light" panose="020B0303030403030204" pitchFamily="34" charset="-78"/>
              </a:rPr>
              <a:t>Solution</a:t>
            </a:r>
            <a:endParaRPr lang="fr-CA" sz="1800" dirty="0">
              <a:solidFill>
                <a:schemeClr val="bg1"/>
              </a:solidFill>
              <a:latin typeface="+mj-lt"/>
              <a:cs typeface="Dubai Light" panose="020B0303030403030204" pitchFamily="34" charset="-78"/>
            </a:endParaRPr>
          </a:p>
        </p:txBody>
      </p:sp>
      <p:sp>
        <p:nvSpPr>
          <p:cNvPr id="2" name="Rectangle 1">
            <a:extLst>
              <a:ext uri="{FF2B5EF4-FFF2-40B4-BE49-F238E27FC236}">
                <a16:creationId xmlns:a16="http://schemas.microsoft.com/office/drawing/2014/main" id="{B9A6D7C4-2787-9C61-8064-D29B7FA24DAA}"/>
              </a:ext>
            </a:extLst>
          </p:cNvPr>
          <p:cNvSpPr/>
          <p:nvPr>
            <p:custDataLst>
              <p:tags r:id="rId8"/>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792464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 66" descr="Tas de papier">
            <a:extLst>
              <a:ext uri="{FF2B5EF4-FFF2-40B4-BE49-F238E27FC236}">
                <a16:creationId xmlns:a16="http://schemas.microsoft.com/office/drawing/2014/main" id="{5FE7C584-A301-990C-2B46-47C29053EF90}"/>
              </a:ext>
            </a:extLst>
          </p:cNvPr>
          <p:cNvPicPr>
            <a:picLocks noChangeAspect="1"/>
          </p:cNvPicPr>
          <p:nvPr>
            <p:custDataLst>
              <p:tags r:id="rId1"/>
            </p:custDataLst>
          </p:nvPr>
        </p:nvPicPr>
        <p:blipFill rotWithShape="1">
          <a:blip r:embed="rId23" cstate="email">
            <a:alphaModFix amt="50000"/>
            <a:extLst>
              <a:ext uri="{28A0092B-C50C-407E-A947-70E740481C1C}">
                <a14:useLocalDpi xmlns:a14="http://schemas.microsoft.com/office/drawing/2010/main" val="0"/>
              </a:ext>
            </a:extLst>
          </a:blip>
          <a:srcRect l="39071"/>
          <a:stretch/>
        </p:blipFill>
        <p:spPr>
          <a:xfrm>
            <a:off x="0" y="633584"/>
            <a:ext cx="3980831" cy="4360364"/>
          </a:xfrm>
          <a:prstGeom prst="rect">
            <a:avLst/>
          </a:prstGeom>
        </p:spPr>
      </p:pic>
      <p:sp>
        <p:nvSpPr>
          <p:cNvPr id="2" name="Espace réservé du contenu 1">
            <a:extLst>
              <a:ext uri="{FF2B5EF4-FFF2-40B4-BE49-F238E27FC236}">
                <a16:creationId xmlns:a16="http://schemas.microsoft.com/office/drawing/2014/main" id="{7BA383B9-D3BD-B79C-13B9-434676FADFBE}"/>
              </a:ext>
            </a:extLst>
          </p:cNvPr>
          <p:cNvSpPr>
            <a:spLocks noGrp="1"/>
          </p:cNvSpPr>
          <p:nvPr>
            <p:ph idx="1"/>
            <p:custDataLst>
              <p:tags r:id="rId2"/>
            </p:custDataLst>
          </p:nvPr>
        </p:nvSpPr>
        <p:spPr>
          <a:xfrm>
            <a:off x="4209206" y="874281"/>
            <a:ext cx="4237521" cy="386744"/>
          </a:xfrm>
        </p:spPr>
        <p:txBody>
          <a:bodyPr/>
          <a:lstStyle/>
          <a:p>
            <a:pPr marL="480060" lvl="2" indent="0">
              <a:spcBef>
                <a:spcPts val="0"/>
              </a:spcBef>
              <a:buNone/>
            </a:pPr>
            <a:r>
              <a:rPr lang="fr-CA" sz="1500" dirty="0"/>
              <a:t>July 2021</a:t>
            </a:r>
          </a:p>
          <a:p>
            <a:pPr marL="480060" lvl="2" indent="0">
              <a:spcBef>
                <a:spcPts val="0"/>
              </a:spcBef>
              <a:buNone/>
            </a:pPr>
            <a:r>
              <a:rPr lang="fr-CA" dirty="0">
                <a:latin typeface="+mn-lt"/>
              </a:rPr>
              <a:t>Policy </a:t>
            </a:r>
            <a:r>
              <a:rPr lang="fr-CA" dirty="0" err="1">
                <a:latin typeface="+mn-lt"/>
              </a:rPr>
              <a:t>statement</a:t>
            </a:r>
            <a:endParaRPr lang="fr-CA" sz="1800" dirty="0"/>
          </a:p>
        </p:txBody>
      </p:sp>
      <p:sp>
        <p:nvSpPr>
          <p:cNvPr id="3" name="Espace réservé du numéro de diapositive 2">
            <a:extLst>
              <a:ext uri="{FF2B5EF4-FFF2-40B4-BE49-F238E27FC236}">
                <a16:creationId xmlns:a16="http://schemas.microsoft.com/office/drawing/2014/main" id="{AF4E46E3-0261-B6BF-074E-28F8C1319048}"/>
              </a:ext>
            </a:extLst>
          </p:cNvPr>
          <p:cNvSpPr>
            <a:spLocks noGrp="1"/>
          </p:cNvSpPr>
          <p:nvPr>
            <p:ph type="sldNum" sz="quarter" idx="12"/>
            <p:custDataLst>
              <p:tags r:id="rId3"/>
            </p:custDataLst>
          </p:nvPr>
        </p:nvSpPr>
        <p:spPr>
          <a:xfrm>
            <a:off x="11513126" y="6425610"/>
            <a:ext cx="678873" cy="274320"/>
          </a:xfrm>
          <a:prstGeom prst="rect">
            <a:avLst/>
          </a:prstGeom>
        </p:spPr>
        <p:txBody>
          <a:bodyPr lIns="0" tIns="0" rIns="0" bIns="0"/>
          <a:lstStyle>
            <a:defPPr>
              <a:defRPr lang="en-US"/>
            </a:defPPr>
            <a:lvl1pPr marL="0" algn="ctr" defTabSz="914400" rtl="0" eaLnBrk="1" latinLnBrk="0" hangingPunct="1">
              <a:defRPr sz="1200" i="0" kern="1200">
                <a:solidFill>
                  <a:schemeClr val="tx2"/>
                </a:solidFill>
                <a:latin typeface="Dubai" panose="020B0503030403030204" pitchFamily="34" charset="-78"/>
                <a:ea typeface="+mn-ea"/>
                <a:cs typeface="Dubai" panose="020B0503030403030204" pitchFamily="34"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886C9C-DC18-4195-8FD5-A50AA931D419}" type="slidenum">
              <a:rPr lang="en-US" smtClean="0"/>
              <a:pPr/>
              <a:t>26</a:t>
            </a:fld>
            <a:endParaRPr lang="en-US" dirty="0"/>
          </a:p>
        </p:txBody>
      </p:sp>
      <p:sp>
        <p:nvSpPr>
          <p:cNvPr id="4" name="Titre 3">
            <a:extLst>
              <a:ext uri="{FF2B5EF4-FFF2-40B4-BE49-F238E27FC236}">
                <a16:creationId xmlns:a16="http://schemas.microsoft.com/office/drawing/2014/main" id="{2AA3FBC3-730E-4E43-8566-6D91B110F00C}"/>
              </a:ext>
            </a:extLst>
          </p:cNvPr>
          <p:cNvSpPr>
            <a:spLocks noGrp="1"/>
          </p:cNvSpPr>
          <p:nvPr>
            <p:ph type="title"/>
            <p:custDataLst>
              <p:tags r:id="rId4"/>
            </p:custDataLst>
          </p:nvPr>
        </p:nvSpPr>
        <p:spPr>
          <a:xfrm>
            <a:off x="160637" y="619913"/>
            <a:ext cx="8496944" cy="514350"/>
          </a:xfrm>
        </p:spPr>
        <p:txBody>
          <a:bodyPr/>
          <a:lstStyle/>
          <a:p>
            <a:r>
              <a:rPr lang="fr-CA" sz="2100" dirty="0" err="1"/>
              <a:t>Pillar</a:t>
            </a:r>
            <a:r>
              <a:rPr lang="fr-CA" sz="2100" dirty="0"/>
              <a:t> 2 : Global Minimum Tax</a:t>
            </a:r>
            <a:endParaRPr lang="fr-CA" dirty="0"/>
          </a:p>
        </p:txBody>
      </p:sp>
      <p:grpSp>
        <p:nvGrpSpPr>
          <p:cNvPr id="33" name="Groupe 32">
            <a:extLst>
              <a:ext uri="{FF2B5EF4-FFF2-40B4-BE49-F238E27FC236}">
                <a16:creationId xmlns:a16="http://schemas.microsoft.com/office/drawing/2014/main" id="{2E0F7C22-663E-8756-2F1A-48929F179F7F}"/>
              </a:ext>
            </a:extLst>
          </p:cNvPr>
          <p:cNvGrpSpPr/>
          <p:nvPr>
            <p:custDataLst>
              <p:tags r:id="rId5"/>
            </p:custDataLst>
          </p:nvPr>
        </p:nvGrpSpPr>
        <p:grpSpPr>
          <a:xfrm>
            <a:off x="4341609" y="922310"/>
            <a:ext cx="216000" cy="648001"/>
            <a:chOff x="553230" y="1199372"/>
            <a:chExt cx="288000" cy="864001"/>
          </a:xfrm>
        </p:grpSpPr>
        <p:sp>
          <p:nvSpPr>
            <p:cNvPr id="30" name="Flèche : pentagone 29">
              <a:extLst>
                <a:ext uri="{FF2B5EF4-FFF2-40B4-BE49-F238E27FC236}">
                  <a16:creationId xmlns:a16="http://schemas.microsoft.com/office/drawing/2014/main" id="{63079ADB-0CFA-A88B-D732-D86C703B36C1}"/>
                </a:ext>
              </a:extLst>
            </p:cNvPr>
            <p:cNvSpPr/>
            <p:nvPr/>
          </p:nvSpPr>
          <p:spPr>
            <a:xfrm rot="5400000">
              <a:off x="337230" y="1649373"/>
              <a:ext cx="720000" cy="108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31" name="Organigramme : Connecteur 30">
              <a:extLst>
                <a:ext uri="{FF2B5EF4-FFF2-40B4-BE49-F238E27FC236}">
                  <a16:creationId xmlns:a16="http://schemas.microsoft.com/office/drawing/2014/main" id="{88018342-EF57-242F-990C-C5058D4A5A8A}"/>
                </a:ext>
              </a:extLst>
            </p:cNvPr>
            <p:cNvSpPr/>
            <p:nvPr/>
          </p:nvSpPr>
          <p:spPr>
            <a:xfrm>
              <a:off x="553230" y="1199372"/>
              <a:ext cx="288000" cy="2880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grpSp>
      <p:grpSp>
        <p:nvGrpSpPr>
          <p:cNvPr id="34" name="Groupe 33">
            <a:extLst>
              <a:ext uri="{FF2B5EF4-FFF2-40B4-BE49-F238E27FC236}">
                <a16:creationId xmlns:a16="http://schemas.microsoft.com/office/drawing/2014/main" id="{DDC6C2D8-A512-61E0-CA50-298EA82986FC}"/>
              </a:ext>
            </a:extLst>
          </p:cNvPr>
          <p:cNvGrpSpPr/>
          <p:nvPr>
            <p:custDataLst>
              <p:tags r:id="rId6"/>
            </p:custDataLst>
          </p:nvPr>
        </p:nvGrpSpPr>
        <p:grpSpPr>
          <a:xfrm>
            <a:off x="4336109" y="1477080"/>
            <a:ext cx="216000" cy="648001"/>
            <a:chOff x="553230" y="1199372"/>
            <a:chExt cx="288000" cy="864001"/>
          </a:xfrm>
        </p:grpSpPr>
        <p:sp>
          <p:nvSpPr>
            <p:cNvPr id="35" name="Flèche : pentagone 34">
              <a:extLst>
                <a:ext uri="{FF2B5EF4-FFF2-40B4-BE49-F238E27FC236}">
                  <a16:creationId xmlns:a16="http://schemas.microsoft.com/office/drawing/2014/main" id="{756A9A54-3C31-213C-7E76-FD8850F0B1C9}"/>
                </a:ext>
              </a:extLst>
            </p:cNvPr>
            <p:cNvSpPr/>
            <p:nvPr/>
          </p:nvSpPr>
          <p:spPr>
            <a:xfrm rot="5400000">
              <a:off x="337230" y="1649373"/>
              <a:ext cx="720000" cy="108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36" name="Organigramme : Connecteur 35">
              <a:extLst>
                <a:ext uri="{FF2B5EF4-FFF2-40B4-BE49-F238E27FC236}">
                  <a16:creationId xmlns:a16="http://schemas.microsoft.com/office/drawing/2014/main" id="{FFB799A5-81CA-C011-613B-70C993AFAC89}"/>
                </a:ext>
              </a:extLst>
            </p:cNvPr>
            <p:cNvSpPr/>
            <p:nvPr/>
          </p:nvSpPr>
          <p:spPr>
            <a:xfrm>
              <a:off x="553230" y="1199372"/>
              <a:ext cx="288000" cy="2880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grpSp>
      <p:grpSp>
        <p:nvGrpSpPr>
          <p:cNvPr id="37" name="Groupe 36">
            <a:extLst>
              <a:ext uri="{FF2B5EF4-FFF2-40B4-BE49-F238E27FC236}">
                <a16:creationId xmlns:a16="http://schemas.microsoft.com/office/drawing/2014/main" id="{72907563-810E-B912-D51F-212347F367CD}"/>
              </a:ext>
            </a:extLst>
          </p:cNvPr>
          <p:cNvGrpSpPr/>
          <p:nvPr>
            <p:custDataLst>
              <p:tags r:id="rId7"/>
            </p:custDataLst>
          </p:nvPr>
        </p:nvGrpSpPr>
        <p:grpSpPr>
          <a:xfrm>
            <a:off x="4335686" y="2057540"/>
            <a:ext cx="216000" cy="648001"/>
            <a:chOff x="553230" y="1199372"/>
            <a:chExt cx="288000" cy="864001"/>
          </a:xfrm>
        </p:grpSpPr>
        <p:sp>
          <p:nvSpPr>
            <p:cNvPr id="38" name="Flèche : pentagone 37">
              <a:extLst>
                <a:ext uri="{FF2B5EF4-FFF2-40B4-BE49-F238E27FC236}">
                  <a16:creationId xmlns:a16="http://schemas.microsoft.com/office/drawing/2014/main" id="{0A70AFF6-9B52-2A7F-D8C2-E9EBCBFF7A50}"/>
                </a:ext>
              </a:extLst>
            </p:cNvPr>
            <p:cNvSpPr/>
            <p:nvPr/>
          </p:nvSpPr>
          <p:spPr>
            <a:xfrm rot="5400000">
              <a:off x="337230" y="1649373"/>
              <a:ext cx="720000" cy="108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39" name="Organigramme : Connecteur 38">
              <a:extLst>
                <a:ext uri="{FF2B5EF4-FFF2-40B4-BE49-F238E27FC236}">
                  <a16:creationId xmlns:a16="http://schemas.microsoft.com/office/drawing/2014/main" id="{9B08AC6A-FAE3-24A6-729D-838558DF720D}"/>
                </a:ext>
              </a:extLst>
            </p:cNvPr>
            <p:cNvSpPr/>
            <p:nvPr/>
          </p:nvSpPr>
          <p:spPr>
            <a:xfrm>
              <a:off x="553230" y="1199372"/>
              <a:ext cx="288000" cy="2880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grpSp>
      <p:grpSp>
        <p:nvGrpSpPr>
          <p:cNvPr id="41" name="Groupe 40">
            <a:extLst>
              <a:ext uri="{FF2B5EF4-FFF2-40B4-BE49-F238E27FC236}">
                <a16:creationId xmlns:a16="http://schemas.microsoft.com/office/drawing/2014/main" id="{EFBE8F54-C76C-7B00-30A4-900055472B00}"/>
              </a:ext>
            </a:extLst>
          </p:cNvPr>
          <p:cNvGrpSpPr/>
          <p:nvPr>
            <p:custDataLst>
              <p:tags r:id="rId8"/>
            </p:custDataLst>
          </p:nvPr>
        </p:nvGrpSpPr>
        <p:grpSpPr>
          <a:xfrm>
            <a:off x="4341609" y="2637999"/>
            <a:ext cx="216000" cy="648001"/>
            <a:chOff x="553230" y="1199372"/>
            <a:chExt cx="288000" cy="864001"/>
          </a:xfrm>
        </p:grpSpPr>
        <p:sp>
          <p:nvSpPr>
            <p:cNvPr id="42" name="Flèche : pentagone 41">
              <a:extLst>
                <a:ext uri="{FF2B5EF4-FFF2-40B4-BE49-F238E27FC236}">
                  <a16:creationId xmlns:a16="http://schemas.microsoft.com/office/drawing/2014/main" id="{7F1EE6B7-F696-8FC4-2B8A-68690CDA8EC4}"/>
                </a:ext>
              </a:extLst>
            </p:cNvPr>
            <p:cNvSpPr/>
            <p:nvPr/>
          </p:nvSpPr>
          <p:spPr>
            <a:xfrm rot="5400000">
              <a:off x="337230" y="1649373"/>
              <a:ext cx="720000" cy="108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43" name="Organigramme : Connecteur 42">
              <a:extLst>
                <a:ext uri="{FF2B5EF4-FFF2-40B4-BE49-F238E27FC236}">
                  <a16:creationId xmlns:a16="http://schemas.microsoft.com/office/drawing/2014/main" id="{DBFAF816-29BD-E4FF-3FEB-F39F329CD02B}"/>
                </a:ext>
              </a:extLst>
            </p:cNvPr>
            <p:cNvSpPr/>
            <p:nvPr/>
          </p:nvSpPr>
          <p:spPr>
            <a:xfrm>
              <a:off x="553230" y="1199372"/>
              <a:ext cx="288000" cy="2880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grpSp>
      <p:sp>
        <p:nvSpPr>
          <p:cNvPr id="50" name="Espace réservé du contenu 1">
            <a:extLst>
              <a:ext uri="{FF2B5EF4-FFF2-40B4-BE49-F238E27FC236}">
                <a16:creationId xmlns:a16="http://schemas.microsoft.com/office/drawing/2014/main" id="{9F72E495-EA13-68F8-1C84-BF20BE565E60}"/>
              </a:ext>
            </a:extLst>
          </p:cNvPr>
          <p:cNvSpPr txBox="1">
            <a:spLocks/>
          </p:cNvSpPr>
          <p:nvPr>
            <p:custDataLst>
              <p:tags r:id="rId9"/>
            </p:custDataLst>
          </p:nvPr>
        </p:nvSpPr>
        <p:spPr>
          <a:xfrm>
            <a:off x="4209206" y="2615461"/>
            <a:ext cx="4237521" cy="522402"/>
          </a:xfrm>
          <a:prstGeom prst="rect">
            <a:avLst/>
          </a:prstGeom>
        </p:spPr>
        <p:txBody>
          <a:bodyPr lIns="0" tIns="0" rIns="0" bIns="0"/>
          <a:lstStyle>
            <a:lvl1pPr marL="274320" indent="-228600" algn="l" defTabSz="914400" rtl="0" eaLnBrk="1" latinLnBrk="0" hangingPunct="1">
              <a:spcBef>
                <a:spcPct val="20000"/>
              </a:spcBef>
              <a:buClr>
                <a:schemeClr val="accent1"/>
              </a:buClr>
              <a:buFont typeface="Wingdings 2" pitchFamily="18" charset="2"/>
              <a:buChar char=""/>
              <a:defRPr sz="2000" b="0" i="0" kern="1200" spc="0" baseline="0">
                <a:solidFill>
                  <a:schemeClr val="tx1"/>
                </a:solidFill>
                <a:latin typeface="Dubai Light" panose="020B0303030403030204" pitchFamily="34" charset="-78"/>
                <a:ea typeface="+mn-ea"/>
                <a:cs typeface="Dubai Light" panose="020B0303030403030204" pitchFamily="34" charset="-78"/>
              </a:defRPr>
            </a:lvl1pPr>
            <a:lvl2pPr marL="548640" indent="-182880" algn="l" defTabSz="914400" rtl="0" eaLnBrk="1" latinLnBrk="0" hangingPunct="1">
              <a:spcBef>
                <a:spcPct val="20000"/>
              </a:spcBef>
              <a:buClr>
                <a:schemeClr val="tx1">
                  <a:lumMod val="95000"/>
                  <a:lumOff val="5000"/>
                </a:schemeClr>
              </a:buClr>
              <a:buFont typeface="Wingdings" pitchFamily="2" charset="2"/>
              <a:buChar char="§"/>
              <a:defRPr sz="1800" b="0" i="0" kern="1200" spc="0" baseline="0">
                <a:solidFill>
                  <a:schemeClr val="tx1"/>
                </a:solidFill>
                <a:latin typeface="Dubai Light" panose="020B0303030403030204" pitchFamily="34" charset="-78"/>
                <a:ea typeface="+mn-ea"/>
                <a:cs typeface="Dubai Light" panose="020B0303030403030204" pitchFamily="34" charset="-78"/>
              </a:defRPr>
            </a:lvl2pPr>
            <a:lvl3pPr marL="822960" indent="-182880" algn="l" defTabSz="914400" rtl="0" eaLnBrk="1" latinLnBrk="0" hangingPunct="1">
              <a:spcBef>
                <a:spcPct val="20000"/>
              </a:spcBef>
              <a:buClr>
                <a:schemeClr val="tx1">
                  <a:lumMod val="65000"/>
                  <a:lumOff val="35000"/>
                </a:schemeClr>
              </a:buClr>
              <a:buSzPct val="100000"/>
              <a:buFont typeface="Wingdings" pitchFamily="2" charset="2"/>
              <a:buChar char="§"/>
              <a:defRPr sz="1600" b="0" i="0" kern="1200" spc="0" baseline="0">
                <a:solidFill>
                  <a:schemeClr val="tx1"/>
                </a:solidFill>
                <a:latin typeface="Dubai Light" panose="020B0303030403030204" pitchFamily="34" charset="-78"/>
                <a:ea typeface="+mn-ea"/>
                <a:cs typeface="Dubai Light" panose="020B0303030403030204" pitchFamily="34" charset="-78"/>
              </a:defRPr>
            </a:lvl3pPr>
            <a:lvl4pPr marL="1097280" indent="-182880" algn="l" defTabSz="914400" rtl="0" eaLnBrk="1" latinLnBrk="0" hangingPunct="1">
              <a:spcBef>
                <a:spcPct val="20000"/>
              </a:spcBef>
              <a:buClr>
                <a:schemeClr val="bg2">
                  <a:lumMod val="50000"/>
                </a:schemeClr>
              </a:buClr>
              <a:buSzPct val="100000"/>
              <a:buFont typeface="Wingdings" pitchFamily="2" charset="2"/>
              <a:buChar char="§"/>
              <a:defRPr sz="1400" b="0" i="0" kern="1200" spc="0">
                <a:solidFill>
                  <a:schemeClr val="tx1"/>
                </a:solidFill>
                <a:latin typeface="Dubai Light" panose="020B0303030403030204" pitchFamily="34" charset="-78"/>
                <a:ea typeface="+mn-ea"/>
                <a:cs typeface="Dubai Light" panose="020B0303030403030204" pitchFamily="34" charset="-78"/>
              </a:defRPr>
            </a:lvl4pPr>
            <a:lvl5pPr marL="1280160" indent="-182880" algn="l" defTabSz="914400" rtl="0" eaLnBrk="1" latinLnBrk="0" hangingPunct="1">
              <a:spcBef>
                <a:spcPct val="20000"/>
              </a:spcBef>
              <a:buClr>
                <a:schemeClr val="bg2">
                  <a:lumMod val="90000"/>
                </a:schemeClr>
              </a:buClr>
              <a:buFont typeface="Wingdings" pitchFamily="2" charset="2"/>
              <a:buChar char="§"/>
              <a:defRPr sz="1300" b="0" i="0" kern="1200" spc="0" baseline="0">
                <a:solidFill>
                  <a:schemeClr val="tx1"/>
                </a:solidFill>
                <a:latin typeface="Dubai Light" panose="020B0303030403030204" pitchFamily="34" charset="-78"/>
                <a:ea typeface="+mn-ea"/>
                <a:cs typeface="Dubai Light" panose="020B0303030403030204" pitchFamily="34" charset="-78"/>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80060" lvl="2" indent="0">
              <a:spcBef>
                <a:spcPts val="0"/>
              </a:spcBef>
              <a:buNone/>
            </a:pPr>
            <a:r>
              <a:rPr lang="fr-CA" sz="1500" dirty="0">
                <a:latin typeface="+mn-lt"/>
              </a:rPr>
              <a:t>March 2022</a:t>
            </a:r>
            <a:endParaRPr lang="fr-CA" sz="1200" dirty="0">
              <a:latin typeface="+mn-lt"/>
            </a:endParaRPr>
          </a:p>
          <a:p>
            <a:pPr marL="480060" lvl="2" indent="0">
              <a:spcBef>
                <a:spcPts val="0"/>
              </a:spcBef>
              <a:buNone/>
            </a:pPr>
            <a:r>
              <a:rPr lang="en-US" sz="1200" dirty="0">
                <a:latin typeface="+mn-lt"/>
              </a:rPr>
              <a:t>Comments on Model Rules and consultations</a:t>
            </a:r>
            <a:endParaRPr lang="fr-CA" sz="2700" dirty="0"/>
          </a:p>
          <a:p>
            <a:pPr marL="480060" lvl="2" indent="0">
              <a:buNone/>
            </a:pPr>
            <a:endParaRPr lang="fr-CA" sz="2100" dirty="0"/>
          </a:p>
        </p:txBody>
      </p:sp>
      <p:sp>
        <p:nvSpPr>
          <p:cNvPr id="51" name="Espace réservé du contenu 1">
            <a:extLst>
              <a:ext uri="{FF2B5EF4-FFF2-40B4-BE49-F238E27FC236}">
                <a16:creationId xmlns:a16="http://schemas.microsoft.com/office/drawing/2014/main" id="{EA8E0FC4-10F3-C495-29E8-4C2C565866B2}"/>
              </a:ext>
            </a:extLst>
          </p:cNvPr>
          <p:cNvSpPr txBox="1">
            <a:spLocks/>
          </p:cNvSpPr>
          <p:nvPr>
            <p:custDataLst>
              <p:tags r:id="rId10"/>
            </p:custDataLst>
          </p:nvPr>
        </p:nvSpPr>
        <p:spPr>
          <a:xfrm>
            <a:off x="4209206" y="3691647"/>
            <a:ext cx="4230811" cy="474148"/>
          </a:xfrm>
          <a:prstGeom prst="rect">
            <a:avLst/>
          </a:prstGeom>
          <a:ln>
            <a:noFill/>
          </a:ln>
        </p:spPr>
        <p:txBody>
          <a:bodyPr lIns="0" tIns="0" rIns="0" bIns="0"/>
          <a:lstStyle>
            <a:lvl1pPr marL="274320" indent="-228600" algn="l" defTabSz="914400" rtl="0" eaLnBrk="1" latinLnBrk="0" hangingPunct="1">
              <a:spcBef>
                <a:spcPct val="20000"/>
              </a:spcBef>
              <a:buClr>
                <a:schemeClr val="accent1"/>
              </a:buClr>
              <a:buFont typeface="Wingdings 2" pitchFamily="18" charset="2"/>
              <a:buChar char=""/>
              <a:defRPr sz="2000" b="0" i="0" kern="1200" spc="0" baseline="0">
                <a:solidFill>
                  <a:schemeClr val="tx1"/>
                </a:solidFill>
                <a:latin typeface="Dubai Light" panose="020B0303030403030204" pitchFamily="34" charset="-78"/>
                <a:ea typeface="+mn-ea"/>
                <a:cs typeface="Dubai Light" panose="020B0303030403030204" pitchFamily="34" charset="-78"/>
              </a:defRPr>
            </a:lvl1pPr>
            <a:lvl2pPr marL="548640" indent="-182880" algn="l" defTabSz="914400" rtl="0" eaLnBrk="1" latinLnBrk="0" hangingPunct="1">
              <a:spcBef>
                <a:spcPct val="20000"/>
              </a:spcBef>
              <a:buClr>
                <a:schemeClr val="tx1">
                  <a:lumMod val="95000"/>
                  <a:lumOff val="5000"/>
                </a:schemeClr>
              </a:buClr>
              <a:buFont typeface="Wingdings" pitchFamily="2" charset="2"/>
              <a:buChar char="§"/>
              <a:defRPr sz="1800" b="0" i="0" kern="1200" spc="0" baseline="0">
                <a:solidFill>
                  <a:schemeClr val="tx1"/>
                </a:solidFill>
                <a:latin typeface="Dubai Light" panose="020B0303030403030204" pitchFamily="34" charset="-78"/>
                <a:ea typeface="+mn-ea"/>
                <a:cs typeface="Dubai Light" panose="020B0303030403030204" pitchFamily="34" charset="-78"/>
              </a:defRPr>
            </a:lvl2pPr>
            <a:lvl3pPr marL="822960" indent="-182880" algn="l" defTabSz="914400" rtl="0" eaLnBrk="1" latinLnBrk="0" hangingPunct="1">
              <a:spcBef>
                <a:spcPct val="20000"/>
              </a:spcBef>
              <a:buClr>
                <a:schemeClr val="tx1">
                  <a:lumMod val="65000"/>
                  <a:lumOff val="35000"/>
                </a:schemeClr>
              </a:buClr>
              <a:buSzPct val="100000"/>
              <a:buFont typeface="Wingdings" pitchFamily="2" charset="2"/>
              <a:buChar char="§"/>
              <a:defRPr sz="1600" b="0" i="0" kern="1200" spc="0" baseline="0">
                <a:solidFill>
                  <a:schemeClr val="tx1"/>
                </a:solidFill>
                <a:latin typeface="Dubai Light" panose="020B0303030403030204" pitchFamily="34" charset="-78"/>
                <a:ea typeface="+mn-ea"/>
                <a:cs typeface="Dubai Light" panose="020B0303030403030204" pitchFamily="34" charset="-78"/>
              </a:defRPr>
            </a:lvl3pPr>
            <a:lvl4pPr marL="1097280" indent="-182880" algn="l" defTabSz="914400" rtl="0" eaLnBrk="1" latinLnBrk="0" hangingPunct="1">
              <a:spcBef>
                <a:spcPct val="20000"/>
              </a:spcBef>
              <a:buClr>
                <a:schemeClr val="bg2">
                  <a:lumMod val="50000"/>
                </a:schemeClr>
              </a:buClr>
              <a:buSzPct val="100000"/>
              <a:buFont typeface="Wingdings" pitchFamily="2" charset="2"/>
              <a:buChar char="§"/>
              <a:defRPr sz="1400" b="0" i="0" kern="1200" spc="0">
                <a:solidFill>
                  <a:schemeClr val="tx1"/>
                </a:solidFill>
                <a:latin typeface="Dubai Light" panose="020B0303030403030204" pitchFamily="34" charset="-78"/>
                <a:ea typeface="+mn-ea"/>
                <a:cs typeface="Dubai Light" panose="020B0303030403030204" pitchFamily="34" charset="-78"/>
              </a:defRPr>
            </a:lvl4pPr>
            <a:lvl5pPr marL="1280160" indent="-182880" algn="l" defTabSz="914400" rtl="0" eaLnBrk="1" latinLnBrk="0" hangingPunct="1">
              <a:spcBef>
                <a:spcPct val="20000"/>
              </a:spcBef>
              <a:buClr>
                <a:schemeClr val="bg2">
                  <a:lumMod val="90000"/>
                </a:schemeClr>
              </a:buClr>
              <a:buFont typeface="Wingdings" pitchFamily="2" charset="2"/>
              <a:buChar char="§"/>
              <a:defRPr sz="1300" b="0" i="0" kern="1200" spc="0" baseline="0">
                <a:solidFill>
                  <a:schemeClr val="tx1"/>
                </a:solidFill>
                <a:latin typeface="Dubai Light" panose="020B0303030403030204" pitchFamily="34" charset="-78"/>
                <a:ea typeface="+mn-ea"/>
                <a:cs typeface="Dubai Light" panose="020B0303030403030204" pitchFamily="34" charset="-78"/>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80060" lvl="2" indent="0">
              <a:spcBef>
                <a:spcPts val="0"/>
              </a:spcBef>
              <a:buNone/>
            </a:pPr>
            <a:r>
              <a:rPr lang="fr-CA" sz="1500" dirty="0" err="1">
                <a:latin typeface="+mn-lt"/>
              </a:rPr>
              <a:t>February</a:t>
            </a:r>
            <a:r>
              <a:rPr lang="fr-CA" sz="1500" dirty="0">
                <a:latin typeface="+mn-lt"/>
              </a:rPr>
              <a:t> 2023</a:t>
            </a:r>
            <a:endParaRPr lang="fr-CA" sz="1200" dirty="0">
              <a:latin typeface="+mn-lt"/>
            </a:endParaRPr>
          </a:p>
          <a:p>
            <a:pPr marL="480060" lvl="2" indent="0">
              <a:spcBef>
                <a:spcPts val="0"/>
              </a:spcBef>
              <a:buNone/>
            </a:pPr>
            <a:r>
              <a:rPr lang="en-US" sz="1200" dirty="0">
                <a:latin typeface="+mn-lt"/>
              </a:rPr>
              <a:t>Agreed administrative guidance for the Pillar 2</a:t>
            </a:r>
          </a:p>
          <a:p>
            <a:pPr marL="480060" lvl="2" indent="0">
              <a:spcBef>
                <a:spcPts val="0"/>
              </a:spcBef>
              <a:buNone/>
            </a:pPr>
            <a:r>
              <a:rPr lang="en-US" sz="1200" dirty="0" err="1">
                <a:latin typeface="+mn-lt"/>
              </a:rPr>
              <a:t>GloBE</a:t>
            </a:r>
            <a:r>
              <a:rPr lang="en-US" sz="1200" dirty="0">
                <a:latin typeface="+mn-lt"/>
              </a:rPr>
              <a:t> Rules </a:t>
            </a:r>
            <a:endParaRPr lang="fr-CA" sz="2100" dirty="0"/>
          </a:p>
        </p:txBody>
      </p:sp>
      <p:sp>
        <p:nvSpPr>
          <p:cNvPr id="52" name="Espace réservé du contenu 1">
            <a:extLst>
              <a:ext uri="{FF2B5EF4-FFF2-40B4-BE49-F238E27FC236}">
                <a16:creationId xmlns:a16="http://schemas.microsoft.com/office/drawing/2014/main" id="{4867C555-8986-F3E8-4FEA-38969053CC7A}"/>
              </a:ext>
            </a:extLst>
          </p:cNvPr>
          <p:cNvSpPr txBox="1">
            <a:spLocks/>
          </p:cNvSpPr>
          <p:nvPr>
            <p:custDataLst>
              <p:tags r:id="rId11"/>
            </p:custDataLst>
          </p:nvPr>
        </p:nvSpPr>
        <p:spPr>
          <a:xfrm>
            <a:off x="4209206" y="4369874"/>
            <a:ext cx="4237521" cy="399276"/>
          </a:xfrm>
          <a:prstGeom prst="rect">
            <a:avLst/>
          </a:prstGeom>
        </p:spPr>
        <p:txBody>
          <a:bodyPr lIns="0" tIns="0" rIns="0" bIns="0"/>
          <a:lstStyle>
            <a:lvl1pPr marL="274320" indent="-228600" algn="l" defTabSz="914400" rtl="0" eaLnBrk="1" latinLnBrk="0" hangingPunct="1">
              <a:spcBef>
                <a:spcPct val="20000"/>
              </a:spcBef>
              <a:buClr>
                <a:schemeClr val="accent1"/>
              </a:buClr>
              <a:buFont typeface="Wingdings 2" pitchFamily="18" charset="2"/>
              <a:buChar char=""/>
              <a:defRPr sz="2000" b="0" i="0" kern="1200" spc="0" baseline="0">
                <a:solidFill>
                  <a:schemeClr val="tx1"/>
                </a:solidFill>
                <a:latin typeface="Dubai Light" panose="020B0303030403030204" pitchFamily="34" charset="-78"/>
                <a:ea typeface="+mn-ea"/>
                <a:cs typeface="Dubai Light" panose="020B0303030403030204" pitchFamily="34" charset="-78"/>
              </a:defRPr>
            </a:lvl1pPr>
            <a:lvl2pPr marL="548640" indent="-182880" algn="l" defTabSz="914400" rtl="0" eaLnBrk="1" latinLnBrk="0" hangingPunct="1">
              <a:spcBef>
                <a:spcPct val="20000"/>
              </a:spcBef>
              <a:buClr>
                <a:schemeClr val="tx1">
                  <a:lumMod val="95000"/>
                  <a:lumOff val="5000"/>
                </a:schemeClr>
              </a:buClr>
              <a:buFont typeface="Wingdings" pitchFamily="2" charset="2"/>
              <a:buChar char="§"/>
              <a:defRPr sz="1800" b="0" i="0" kern="1200" spc="0" baseline="0">
                <a:solidFill>
                  <a:schemeClr val="tx1"/>
                </a:solidFill>
                <a:latin typeface="Dubai Light" panose="020B0303030403030204" pitchFamily="34" charset="-78"/>
                <a:ea typeface="+mn-ea"/>
                <a:cs typeface="Dubai Light" panose="020B0303030403030204" pitchFamily="34" charset="-78"/>
              </a:defRPr>
            </a:lvl2pPr>
            <a:lvl3pPr marL="822960" indent="-182880" algn="l" defTabSz="914400" rtl="0" eaLnBrk="1" latinLnBrk="0" hangingPunct="1">
              <a:spcBef>
                <a:spcPct val="20000"/>
              </a:spcBef>
              <a:buClr>
                <a:schemeClr val="tx1">
                  <a:lumMod val="65000"/>
                  <a:lumOff val="35000"/>
                </a:schemeClr>
              </a:buClr>
              <a:buSzPct val="100000"/>
              <a:buFont typeface="Wingdings" pitchFamily="2" charset="2"/>
              <a:buChar char="§"/>
              <a:defRPr sz="1600" b="0" i="0" kern="1200" spc="0" baseline="0">
                <a:solidFill>
                  <a:schemeClr val="tx1"/>
                </a:solidFill>
                <a:latin typeface="Dubai Light" panose="020B0303030403030204" pitchFamily="34" charset="-78"/>
                <a:ea typeface="+mn-ea"/>
                <a:cs typeface="Dubai Light" panose="020B0303030403030204" pitchFamily="34" charset="-78"/>
              </a:defRPr>
            </a:lvl3pPr>
            <a:lvl4pPr marL="1097280" indent="-182880" algn="l" defTabSz="914400" rtl="0" eaLnBrk="1" latinLnBrk="0" hangingPunct="1">
              <a:spcBef>
                <a:spcPct val="20000"/>
              </a:spcBef>
              <a:buClr>
                <a:schemeClr val="bg2">
                  <a:lumMod val="50000"/>
                </a:schemeClr>
              </a:buClr>
              <a:buSzPct val="100000"/>
              <a:buFont typeface="Wingdings" pitchFamily="2" charset="2"/>
              <a:buChar char="§"/>
              <a:defRPr sz="1400" b="0" i="0" kern="1200" spc="0">
                <a:solidFill>
                  <a:schemeClr val="tx1"/>
                </a:solidFill>
                <a:latin typeface="Dubai Light" panose="020B0303030403030204" pitchFamily="34" charset="-78"/>
                <a:ea typeface="+mn-ea"/>
                <a:cs typeface="Dubai Light" panose="020B0303030403030204" pitchFamily="34" charset="-78"/>
              </a:defRPr>
            </a:lvl4pPr>
            <a:lvl5pPr marL="1280160" indent="-182880" algn="l" defTabSz="914400" rtl="0" eaLnBrk="1" latinLnBrk="0" hangingPunct="1">
              <a:spcBef>
                <a:spcPct val="20000"/>
              </a:spcBef>
              <a:buClr>
                <a:schemeClr val="bg2">
                  <a:lumMod val="90000"/>
                </a:schemeClr>
              </a:buClr>
              <a:buFont typeface="Wingdings" pitchFamily="2" charset="2"/>
              <a:buChar char="§"/>
              <a:defRPr sz="1300" b="0" i="0" kern="1200" spc="0" baseline="0">
                <a:solidFill>
                  <a:schemeClr val="tx1"/>
                </a:solidFill>
                <a:latin typeface="Dubai Light" panose="020B0303030403030204" pitchFamily="34" charset="-78"/>
                <a:ea typeface="+mn-ea"/>
                <a:cs typeface="Dubai Light" panose="020B0303030403030204" pitchFamily="34" charset="-78"/>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80060" lvl="2" indent="0">
              <a:spcBef>
                <a:spcPts val="0"/>
              </a:spcBef>
              <a:buNone/>
            </a:pPr>
            <a:r>
              <a:rPr lang="fr-CA" sz="1500" dirty="0">
                <a:latin typeface="+mn-lt"/>
              </a:rPr>
              <a:t>2024</a:t>
            </a:r>
          </a:p>
          <a:p>
            <a:pPr marL="480060" lvl="2" indent="0">
              <a:spcBef>
                <a:spcPts val="0"/>
              </a:spcBef>
              <a:buNone/>
            </a:pPr>
            <a:r>
              <a:rPr lang="fr-CA" sz="1200" dirty="0" err="1">
                <a:latin typeface="+mn-lt"/>
              </a:rPr>
              <a:t>Expected</a:t>
            </a:r>
            <a:r>
              <a:rPr lang="fr-CA" sz="1200" dirty="0">
                <a:latin typeface="+mn-lt"/>
              </a:rPr>
              <a:t> </a:t>
            </a:r>
            <a:r>
              <a:rPr lang="fr-CA" sz="1200" dirty="0" err="1">
                <a:latin typeface="+mn-lt"/>
              </a:rPr>
              <a:t>implementation</a:t>
            </a:r>
            <a:endParaRPr lang="fr-CA" sz="2100" dirty="0"/>
          </a:p>
        </p:txBody>
      </p:sp>
      <p:sp>
        <p:nvSpPr>
          <p:cNvPr id="53" name="Flèche : chevron 52">
            <a:extLst>
              <a:ext uri="{FF2B5EF4-FFF2-40B4-BE49-F238E27FC236}">
                <a16:creationId xmlns:a16="http://schemas.microsoft.com/office/drawing/2014/main" id="{1F19A940-D1AE-D484-1495-2CFEC9DF7AE0}"/>
              </a:ext>
            </a:extLst>
          </p:cNvPr>
          <p:cNvSpPr/>
          <p:nvPr>
            <p:custDataLst>
              <p:tags r:id="rId12"/>
            </p:custDataLst>
          </p:nvPr>
        </p:nvSpPr>
        <p:spPr>
          <a:xfrm rot="5400000">
            <a:off x="4372711" y="3924479"/>
            <a:ext cx="134660" cy="810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solidFill>
                <a:schemeClr val="tx1"/>
              </a:solidFill>
            </a:endParaRPr>
          </a:p>
        </p:txBody>
      </p:sp>
      <p:sp>
        <p:nvSpPr>
          <p:cNvPr id="57" name="Organigramme : Connecteur 56">
            <a:extLst>
              <a:ext uri="{FF2B5EF4-FFF2-40B4-BE49-F238E27FC236}">
                <a16:creationId xmlns:a16="http://schemas.microsoft.com/office/drawing/2014/main" id="{6CDCF0B2-0BFA-F3B7-3726-988E8D4937FC}"/>
              </a:ext>
            </a:extLst>
          </p:cNvPr>
          <p:cNvSpPr/>
          <p:nvPr>
            <p:custDataLst>
              <p:tags r:id="rId13"/>
            </p:custDataLst>
          </p:nvPr>
        </p:nvSpPr>
        <p:spPr>
          <a:xfrm rot="483051">
            <a:off x="4332040" y="4428757"/>
            <a:ext cx="216000" cy="2160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65" name="ZoneTexte 64">
            <a:extLst>
              <a:ext uri="{FF2B5EF4-FFF2-40B4-BE49-F238E27FC236}">
                <a16:creationId xmlns:a16="http://schemas.microsoft.com/office/drawing/2014/main" id="{5F18B928-5C70-E704-125E-C95357EA95A9}"/>
              </a:ext>
            </a:extLst>
          </p:cNvPr>
          <p:cNvSpPr txBox="1"/>
          <p:nvPr>
            <p:custDataLst>
              <p:tags r:id="rId14"/>
            </p:custDataLst>
          </p:nvPr>
        </p:nvSpPr>
        <p:spPr>
          <a:xfrm>
            <a:off x="786098" y="1775378"/>
            <a:ext cx="2290136" cy="1107996"/>
          </a:xfrm>
          <a:prstGeom prst="rect">
            <a:avLst/>
          </a:prstGeom>
          <a:noFill/>
        </p:spPr>
        <p:txBody>
          <a:bodyPr wrap="square" rtlCol="0">
            <a:spAutoFit/>
          </a:bodyPr>
          <a:lstStyle/>
          <a:p>
            <a:pPr algn="ctr"/>
            <a:r>
              <a:rPr lang="fr-CA" sz="3300" b="1" i="1" dirty="0" err="1">
                <a:solidFill>
                  <a:schemeClr val="tx2"/>
                </a:solidFill>
                <a:latin typeface="Dubai Medium" panose="020B0603030403030204" pitchFamily="34" charset="-78"/>
                <a:cs typeface="Dubai Medium" panose="020B0603030403030204" pitchFamily="34" charset="-78"/>
              </a:rPr>
              <a:t>Where</a:t>
            </a:r>
            <a:r>
              <a:rPr lang="fr-CA" sz="3300" b="1" i="1" dirty="0">
                <a:solidFill>
                  <a:schemeClr val="tx2"/>
                </a:solidFill>
                <a:latin typeface="Dubai Medium" panose="020B0603030403030204" pitchFamily="34" charset="-78"/>
                <a:cs typeface="Dubai Medium" panose="020B0603030403030204" pitchFamily="34" charset="-78"/>
              </a:rPr>
              <a:t> are </a:t>
            </a:r>
            <a:r>
              <a:rPr lang="fr-CA" sz="3300" b="1" i="1" dirty="0" err="1">
                <a:solidFill>
                  <a:schemeClr val="tx2"/>
                </a:solidFill>
                <a:latin typeface="Dubai Medium" panose="020B0603030403030204" pitchFamily="34" charset="-78"/>
                <a:cs typeface="Dubai Medium" panose="020B0603030403030204" pitchFamily="34" charset="-78"/>
              </a:rPr>
              <a:t>we</a:t>
            </a:r>
            <a:r>
              <a:rPr lang="fr-CA" sz="3300" b="1" i="1" dirty="0">
                <a:solidFill>
                  <a:schemeClr val="tx2"/>
                </a:solidFill>
                <a:latin typeface="Dubai Medium" panose="020B0603030403030204" pitchFamily="34" charset="-78"/>
                <a:cs typeface="Dubai Medium" panose="020B0603030403030204" pitchFamily="34" charset="-78"/>
              </a:rPr>
              <a:t> </a:t>
            </a:r>
            <a:r>
              <a:rPr lang="fr-CA" sz="3300" b="1" i="1" dirty="0" err="1">
                <a:solidFill>
                  <a:schemeClr val="tx2"/>
                </a:solidFill>
                <a:latin typeface="Dubai Medium" panose="020B0603030403030204" pitchFamily="34" charset="-78"/>
                <a:cs typeface="Dubai Medium" panose="020B0603030403030204" pitchFamily="34" charset="-78"/>
              </a:rPr>
              <a:t>now</a:t>
            </a:r>
            <a:r>
              <a:rPr lang="fr-CA" sz="3300" b="1" i="1" dirty="0">
                <a:solidFill>
                  <a:schemeClr val="tx2"/>
                </a:solidFill>
                <a:latin typeface="Dubai Medium" panose="020B0603030403030204" pitchFamily="34" charset="-78"/>
                <a:cs typeface="Dubai Medium" panose="020B0603030403030204" pitchFamily="34" charset="-78"/>
              </a:rPr>
              <a:t>?</a:t>
            </a:r>
          </a:p>
        </p:txBody>
      </p:sp>
      <p:grpSp>
        <p:nvGrpSpPr>
          <p:cNvPr id="68" name="Groupe 67">
            <a:extLst>
              <a:ext uri="{FF2B5EF4-FFF2-40B4-BE49-F238E27FC236}">
                <a16:creationId xmlns:a16="http://schemas.microsoft.com/office/drawing/2014/main" id="{3E7C75EE-908E-E609-0CAF-78D6856F1FA4}"/>
              </a:ext>
            </a:extLst>
          </p:cNvPr>
          <p:cNvGrpSpPr/>
          <p:nvPr>
            <p:custDataLst>
              <p:tags r:id="rId15"/>
            </p:custDataLst>
          </p:nvPr>
        </p:nvGrpSpPr>
        <p:grpSpPr>
          <a:xfrm>
            <a:off x="4335686" y="3248195"/>
            <a:ext cx="216000" cy="648001"/>
            <a:chOff x="553230" y="1199372"/>
            <a:chExt cx="288000" cy="864001"/>
          </a:xfrm>
        </p:grpSpPr>
        <p:sp>
          <p:nvSpPr>
            <p:cNvPr id="69" name="Flèche : pentagone 68">
              <a:extLst>
                <a:ext uri="{FF2B5EF4-FFF2-40B4-BE49-F238E27FC236}">
                  <a16:creationId xmlns:a16="http://schemas.microsoft.com/office/drawing/2014/main" id="{7BB4635D-060E-96B1-06E8-81BBFAEF0D24}"/>
                </a:ext>
              </a:extLst>
            </p:cNvPr>
            <p:cNvSpPr/>
            <p:nvPr/>
          </p:nvSpPr>
          <p:spPr>
            <a:xfrm rot="5400000">
              <a:off x="337230" y="1649373"/>
              <a:ext cx="720000" cy="108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70" name="Organigramme : Connecteur 69">
              <a:extLst>
                <a:ext uri="{FF2B5EF4-FFF2-40B4-BE49-F238E27FC236}">
                  <a16:creationId xmlns:a16="http://schemas.microsoft.com/office/drawing/2014/main" id="{667BD07F-511E-55EB-5D19-892992998FD7}"/>
                </a:ext>
              </a:extLst>
            </p:cNvPr>
            <p:cNvSpPr/>
            <p:nvPr/>
          </p:nvSpPr>
          <p:spPr>
            <a:xfrm>
              <a:off x="553230" y="1199372"/>
              <a:ext cx="288000" cy="2880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grpSp>
      <p:sp>
        <p:nvSpPr>
          <p:cNvPr id="71" name="Espace réservé du contenu 1">
            <a:extLst>
              <a:ext uri="{FF2B5EF4-FFF2-40B4-BE49-F238E27FC236}">
                <a16:creationId xmlns:a16="http://schemas.microsoft.com/office/drawing/2014/main" id="{09199FF1-DD4E-A733-B870-373727347938}"/>
              </a:ext>
            </a:extLst>
          </p:cNvPr>
          <p:cNvSpPr txBox="1">
            <a:spLocks/>
          </p:cNvSpPr>
          <p:nvPr>
            <p:custDataLst>
              <p:tags r:id="rId16"/>
            </p:custDataLst>
          </p:nvPr>
        </p:nvSpPr>
        <p:spPr>
          <a:xfrm>
            <a:off x="4189904" y="1419985"/>
            <a:ext cx="4444941" cy="386744"/>
          </a:xfrm>
          <a:prstGeom prst="rect">
            <a:avLst/>
          </a:prstGeom>
        </p:spPr>
        <p:txBody>
          <a:bodyPr lIns="0" tIns="0" rIns="0" bIns="0"/>
          <a:lstStyle>
            <a:lvl1pPr marL="274320" indent="-228600" algn="l" defTabSz="914400" rtl="0" eaLnBrk="1" latinLnBrk="0" hangingPunct="1">
              <a:spcBef>
                <a:spcPct val="20000"/>
              </a:spcBef>
              <a:buClr>
                <a:schemeClr val="accent1"/>
              </a:buClr>
              <a:buFont typeface="Wingdings 2" pitchFamily="18" charset="2"/>
              <a:buChar char=""/>
              <a:defRPr sz="2000" b="0" i="0" kern="1200" spc="0" baseline="0">
                <a:solidFill>
                  <a:schemeClr val="tx1"/>
                </a:solidFill>
                <a:latin typeface="Dubai Light" panose="020B0303030403030204" pitchFamily="34" charset="-78"/>
                <a:ea typeface="+mn-ea"/>
                <a:cs typeface="Dubai Light" panose="020B0303030403030204" pitchFamily="34" charset="-78"/>
              </a:defRPr>
            </a:lvl1pPr>
            <a:lvl2pPr marL="548640" indent="-182880" algn="l" defTabSz="914400" rtl="0" eaLnBrk="1" latinLnBrk="0" hangingPunct="1">
              <a:spcBef>
                <a:spcPct val="20000"/>
              </a:spcBef>
              <a:buClr>
                <a:schemeClr val="tx1">
                  <a:lumMod val="95000"/>
                  <a:lumOff val="5000"/>
                </a:schemeClr>
              </a:buClr>
              <a:buFont typeface="Wingdings" pitchFamily="2" charset="2"/>
              <a:buChar char="§"/>
              <a:defRPr sz="1800" b="0" i="0" kern="1200" spc="0" baseline="0">
                <a:solidFill>
                  <a:schemeClr val="tx1"/>
                </a:solidFill>
                <a:latin typeface="Dubai Light" panose="020B0303030403030204" pitchFamily="34" charset="-78"/>
                <a:ea typeface="+mn-ea"/>
                <a:cs typeface="Dubai Light" panose="020B0303030403030204" pitchFamily="34" charset="-78"/>
              </a:defRPr>
            </a:lvl2pPr>
            <a:lvl3pPr marL="822960" indent="-182880" algn="l" defTabSz="914400" rtl="0" eaLnBrk="1" latinLnBrk="0" hangingPunct="1">
              <a:spcBef>
                <a:spcPct val="20000"/>
              </a:spcBef>
              <a:buClr>
                <a:schemeClr val="tx1">
                  <a:lumMod val="65000"/>
                  <a:lumOff val="35000"/>
                </a:schemeClr>
              </a:buClr>
              <a:buSzPct val="100000"/>
              <a:buFont typeface="Wingdings" pitchFamily="2" charset="2"/>
              <a:buChar char="§"/>
              <a:defRPr sz="1600" b="0" i="0" kern="1200" spc="0" baseline="0">
                <a:solidFill>
                  <a:schemeClr val="tx1"/>
                </a:solidFill>
                <a:latin typeface="Dubai Light" panose="020B0303030403030204" pitchFamily="34" charset="-78"/>
                <a:ea typeface="+mn-ea"/>
                <a:cs typeface="Dubai Light" panose="020B0303030403030204" pitchFamily="34" charset="-78"/>
              </a:defRPr>
            </a:lvl3pPr>
            <a:lvl4pPr marL="1097280" indent="-182880" algn="l" defTabSz="914400" rtl="0" eaLnBrk="1" latinLnBrk="0" hangingPunct="1">
              <a:spcBef>
                <a:spcPct val="20000"/>
              </a:spcBef>
              <a:buClr>
                <a:schemeClr val="bg2">
                  <a:lumMod val="50000"/>
                </a:schemeClr>
              </a:buClr>
              <a:buSzPct val="100000"/>
              <a:buFont typeface="Wingdings" pitchFamily="2" charset="2"/>
              <a:buChar char="§"/>
              <a:defRPr sz="1400" b="0" i="0" kern="1200" spc="0">
                <a:solidFill>
                  <a:schemeClr val="tx1"/>
                </a:solidFill>
                <a:latin typeface="Dubai Light" panose="020B0303030403030204" pitchFamily="34" charset="-78"/>
                <a:ea typeface="+mn-ea"/>
                <a:cs typeface="Dubai Light" panose="020B0303030403030204" pitchFamily="34" charset="-78"/>
              </a:defRPr>
            </a:lvl4pPr>
            <a:lvl5pPr marL="1280160" indent="-182880" algn="l" defTabSz="914400" rtl="0" eaLnBrk="1" latinLnBrk="0" hangingPunct="1">
              <a:spcBef>
                <a:spcPct val="20000"/>
              </a:spcBef>
              <a:buClr>
                <a:schemeClr val="bg2">
                  <a:lumMod val="90000"/>
                </a:schemeClr>
              </a:buClr>
              <a:buFont typeface="Wingdings" pitchFamily="2" charset="2"/>
              <a:buChar char="§"/>
              <a:defRPr sz="1300" b="0" i="0" kern="1200" spc="0" baseline="0">
                <a:solidFill>
                  <a:schemeClr val="tx1"/>
                </a:solidFill>
                <a:latin typeface="Dubai Light" panose="020B0303030403030204" pitchFamily="34" charset="-78"/>
                <a:ea typeface="+mn-ea"/>
                <a:cs typeface="Dubai Light" panose="020B0303030403030204" pitchFamily="34" charset="-78"/>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80060" lvl="2" indent="0">
              <a:spcBef>
                <a:spcPts val="0"/>
              </a:spcBef>
              <a:buNone/>
            </a:pPr>
            <a:r>
              <a:rPr lang="fr-CA" sz="1500" dirty="0" err="1">
                <a:latin typeface="+mn-lt"/>
              </a:rPr>
              <a:t>October</a:t>
            </a:r>
            <a:r>
              <a:rPr lang="fr-CA" sz="1500" dirty="0">
                <a:latin typeface="+mn-lt"/>
              </a:rPr>
              <a:t> 2021</a:t>
            </a:r>
          </a:p>
          <a:p>
            <a:pPr marL="480060" lvl="2" indent="0">
              <a:spcBef>
                <a:spcPts val="0"/>
              </a:spcBef>
              <a:buNone/>
            </a:pPr>
            <a:r>
              <a:rPr lang="en-US" sz="1200" dirty="0">
                <a:latin typeface="+mn-lt"/>
              </a:rPr>
              <a:t>Policy statement and implementation plan</a:t>
            </a:r>
            <a:endParaRPr lang="fr-CA" sz="2400" dirty="0"/>
          </a:p>
        </p:txBody>
      </p:sp>
      <p:sp>
        <p:nvSpPr>
          <p:cNvPr id="40" name="Espace réservé du contenu 1">
            <a:extLst>
              <a:ext uri="{FF2B5EF4-FFF2-40B4-BE49-F238E27FC236}">
                <a16:creationId xmlns:a16="http://schemas.microsoft.com/office/drawing/2014/main" id="{9BAACF38-F8C9-D763-2FD9-F96D8A4648D2}"/>
              </a:ext>
            </a:extLst>
          </p:cNvPr>
          <p:cNvSpPr txBox="1">
            <a:spLocks/>
          </p:cNvSpPr>
          <p:nvPr>
            <p:custDataLst>
              <p:tags r:id="rId17"/>
            </p:custDataLst>
          </p:nvPr>
        </p:nvSpPr>
        <p:spPr>
          <a:xfrm>
            <a:off x="4189903" y="1940392"/>
            <a:ext cx="4600805" cy="522402"/>
          </a:xfrm>
          <a:prstGeom prst="rect">
            <a:avLst/>
          </a:prstGeom>
        </p:spPr>
        <p:txBody>
          <a:bodyPr lIns="0" tIns="0" rIns="0" bIns="0"/>
          <a:lstStyle>
            <a:lvl1pPr marL="274320" indent="-228600" algn="l" defTabSz="914400" rtl="0" eaLnBrk="1" latinLnBrk="0" hangingPunct="1">
              <a:spcBef>
                <a:spcPct val="20000"/>
              </a:spcBef>
              <a:buClr>
                <a:schemeClr val="accent1"/>
              </a:buClr>
              <a:buFont typeface="Wingdings 2" pitchFamily="18" charset="2"/>
              <a:buChar char=""/>
              <a:defRPr sz="2000" b="0" i="0" kern="1200" spc="0" baseline="0">
                <a:solidFill>
                  <a:schemeClr val="tx1"/>
                </a:solidFill>
                <a:latin typeface="Dubai Light" panose="020B0303030403030204" pitchFamily="34" charset="-78"/>
                <a:ea typeface="+mn-ea"/>
                <a:cs typeface="Dubai Light" panose="020B0303030403030204" pitchFamily="34" charset="-78"/>
              </a:defRPr>
            </a:lvl1pPr>
            <a:lvl2pPr marL="548640" indent="-182880" algn="l" defTabSz="914400" rtl="0" eaLnBrk="1" latinLnBrk="0" hangingPunct="1">
              <a:spcBef>
                <a:spcPct val="20000"/>
              </a:spcBef>
              <a:buClr>
                <a:schemeClr val="tx1">
                  <a:lumMod val="95000"/>
                  <a:lumOff val="5000"/>
                </a:schemeClr>
              </a:buClr>
              <a:buFont typeface="Wingdings" pitchFamily="2" charset="2"/>
              <a:buChar char="§"/>
              <a:defRPr sz="1800" b="0" i="0" kern="1200" spc="0" baseline="0">
                <a:solidFill>
                  <a:schemeClr val="tx1"/>
                </a:solidFill>
                <a:latin typeface="Dubai Light" panose="020B0303030403030204" pitchFamily="34" charset="-78"/>
                <a:ea typeface="+mn-ea"/>
                <a:cs typeface="Dubai Light" panose="020B0303030403030204" pitchFamily="34" charset="-78"/>
              </a:defRPr>
            </a:lvl2pPr>
            <a:lvl3pPr marL="822960" indent="-182880" algn="l" defTabSz="914400" rtl="0" eaLnBrk="1" latinLnBrk="0" hangingPunct="1">
              <a:spcBef>
                <a:spcPct val="20000"/>
              </a:spcBef>
              <a:buClr>
                <a:schemeClr val="tx1">
                  <a:lumMod val="65000"/>
                  <a:lumOff val="35000"/>
                </a:schemeClr>
              </a:buClr>
              <a:buSzPct val="100000"/>
              <a:buFont typeface="Wingdings" pitchFamily="2" charset="2"/>
              <a:buChar char="§"/>
              <a:defRPr sz="1600" b="0" i="0" kern="1200" spc="0" baseline="0">
                <a:solidFill>
                  <a:schemeClr val="tx1"/>
                </a:solidFill>
                <a:latin typeface="Dubai Light" panose="020B0303030403030204" pitchFamily="34" charset="-78"/>
                <a:ea typeface="+mn-ea"/>
                <a:cs typeface="Dubai Light" panose="020B0303030403030204" pitchFamily="34" charset="-78"/>
              </a:defRPr>
            </a:lvl3pPr>
            <a:lvl4pPr marL="1097280" indent="-182880" algn="l" defTabSz="914400" rtl="0" eaLnBrk="1" latinLnBrk="0" hangingPunct="1">
              <a:spcBef>
                <a:spcPct val="20000"/>
              </a:spcBef>
              <a:buClr>
                <a:schemeClr val="bg2">
                  <a:lumMod val="50000"/>
                </a:schemeClr>
              </a:buClr>
              <a:buSzPct val="100000"/>
              <a:buFont typeface="Wingdings" pitchFamily="2" charset="2"/>
              <a:buChar char="§"/>
              <a:defRPr sz="1400" b="0" i="0" kern="1200" spc="0">
                <a:solidFill>
                  <a:schemeClr val="tx1"/>
                </a:solidFill>
                <a:latin typeface="Dubai Light" panose="020B0303030403030204" pitchFamily="34" charset="-78"/>
                <a:ea typeface="+mn-ea"/>
                <a:cs typeface="Dubai Light" panose="020B0303030403030204" pitchFamily="34" charset="-78"/>
              </a:defRPr>
            </a:lvl4pPr>
            <a:lvl5pPr marL="1280160" indent="-182880" algn="l" defTabSz="914400" rtl="0" eaLnBrk="1" latinLnBrk="0" hangingPunct="1">
              <a:spcBef>
                <a:spcPct val="20000"/>
              </a:spcBef>
              <a:buClr>
                <a:schemeClr val="bg2">
                  <a:lumMod val="90000"/>
                </a:schemeClr>
              </a:buClr>
              <a:buFont typeface="Wingdings" pitchFamily="2" charset="2"/>
              <a:buChar char="§"/>
              <a:defRPr sz="1300" b="0" i="0" kern="1200" spc="0" baseline="0">
                <a:solidFill>
                  <a:schemeClr val="tx1"/>
                </a:solidFill>
                <a:latin typeface="Dubai Light" panose="020B0303030403030204" pitchFamily="34" charset="-78"/>
                <a:ea typeface="+mn-ea"/>
                <a:cs typeface="Dubai Light" panose="020B0303030403030204" pitchFamily="34" charset="-78"/>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80060" lvl="2" indent="0">
              <a:spcBef>
                <a:spcPts val="0"/>
              </a:spcBef>
              <a:buNone/>
            </a:pPr>
            <a:r>
              <a:rPr lang="fr-CA" sz="1500" dirty="0" err="1">
                <a:latin typeface="+mn-lt"/>
              </a:rPr>
              <a:t>December</a:t>
            </a:r>
            <a:r>
              <a:rPr lang="fr-CA" sz="1500" dirty="0">
                <a:latin typeface="+mn-lt"/>
              </a:rPr>
              <a:t> 2021</a:t>
            </a:r>
          </a:p>
          <a:p>
            <a:pPr marL="480060" lvl="2" indent="0">
              <a:spcBef>
                <a:spcPts val="0"/>
              </a:spcBef>
              <a:buNone/>
            </a:pPr>
            <a:r>
              <a:rPr lang="fr-CA" sz="1200" dirty="0">
                <a:latin typeface="+mn-lt"/>
              </a:rPr>
              <a:t>Publication of </a:t>
            </a:r>
            <a:r>
              <a:rPr lang="fr-CA" sz="1200" dirty="0" err="1">
                <a:latin typeface="+mn-lt"/>
              </a:rPr>
              <a:t>GloBE</a:t>
            </a:r>
            <a:r>
              <a:rPr lang="fr-CA" sz="1200" dirty="0">
                <a:latin typeface="+mn-lt"/>
              </a:rPr>
              <a:t> Model Rules</a:t>
            </a:r>
            <a:endParaRPr lang="fr-CA" sz="1500" dirty="0"/>
          </a:p>
        </p:txBody>
      </p:sp>
      <p:sp>
        <p:nvSpPr>
          <p:cNvPr id="72" name="Espace réservé du contenu 1">
            <a:extLst>
              <a:ext uri="{FF2B5EF4-FFF2-40B4-BE49-F238E27FC236}">
                <a16:creationId xmlns:a16="http://schemas.microsoft.com/office/drawing/2014/main" id="{751DE789-5B46-B497-12FD-28A6E25C5A5C}"/>
              </a:ext>
            </a:extLst>
          </p:cNvPr>
          <p:cNvSpPr txBox="1">
            <a:spLocks/>
          </p:cNvSpPr>
          <p:nvPr>
            <p:custDataLst>
              <p:tags r:id="rId18"/>
            </p:custDataLst>
          </p:nvPr>
        </p:nvSpPr>
        <p:spPr>
          <a:xfrm>
            <a:off x="4189903" y="3194546"/>
            <a:ext cx="3784629" cy="522402"/>
          </a:xfrm>
          <a:prstGeom prst="rect">
            <a:avLst/>
          </a:prstGeom>
        </p:spPr>
        <p:txBody>
          <a:bodyPr lIns="0" tIns="0" rIns="0" bIns="0"/>
          <a:lstStyle>
            <a:lvl1pPr marL="274320" indent="-228600" algn="l" defTabSz="914400" rtl="0" eaLnBrk="1" latinLnBrk="0" hangingPunct="1">
              <a:spcBef>
                <a:spcPct val="20000"/>
              </a:spcBef>
              <a:buClr>
                <a:schemeClr val="accent1"/>
              </a:buClr>
              <a:buFont typeface="Wingdings 2" pitchFamily="18" charset="2"/>
              <a:buChar char=""/>
              <a:defRPr sz="2000" b="0" i="0" kern="1200" spc="0" baseline="0">
                <a:solidFill>
                  <a:schemeClr val="tx1"/>
                </a:solidFill>
                <a:latin typeface="Dubai Light" panose="020B0303030403030204" pitchFamily="34" charset="-78"/>
                <a:ea typeface="+mn-ea"/>
                <a:cs typeface="Dubai Light" panose="020B0303030403030204" pitchFamily="34" charset="-78"/>
              </a:defRPr>
            </a:lvl1pPr>
            <a:lvl2pPr marL="548640" indent="-182880" algn="l" defTabSz="914400" rtl="0" eaLnBrk="1" latinLnBrk="0" hangingPunct="1">
              <a:spcBef>
                <a:spcPct val="20000"/>
              </a:spcBef>
              <a:buClr>
                <a:schemeClr val="tx1">
                  <a:lumMod val="95000"/>
                  <a:lumOff val="5000"/>
                </a:schemeClr>
              </a:buClr>
              <a:buFont typeface="Wingdings" pitchFamily="2" charset="2"/>
              <a:buChar char="§"/>
              <a:defRPr sz="1800" b="0" i="0" kern="1200" spc="0" baseline="0">
                <a:solidFill>
                  <a:schemeClr val="tx1"/>
                </a:solidFill>
                <a:latin typeface="Dubai Light" panose="020B0303030403030204" pitchFamily="34" charset="-78"/>
                <a:ea typeface="+mn-ea"/>
                <a:cs typeface="Dubai Light" panose="020B0303030403030204" pitchFamily="34" charset="-78"/>
              </a:defRPr>
            </a:lvl2pPr>
            <a:lvl3pPr marL="822960" indent="-182880" algn="l" defTabSz="914400" rtl="0" eaLnBrk="1" latinLnBrk="0" hangingPunct="1">
              <a:spcBef>
                <a:spcPct val="20000"/>
              </a:spcBef>
              <a:buClr>
                <a:schemeClr val="tx1">
                  <a:lumMod val="65000"/>
                  <a:lumOff val="35000"/>
                </a:schemeClr>
              </a:buClr>
              <a:buSzPct val="100000"/>
              <a:buFont typeface="Wingdings" pitchFamily="2" charset="2"/>
              <a:buChar char="§"/>
              <a:defRPr sz="1600" b="0" i="0" kern="1200" spc="0" baseline="0">
                <a:solidFill>
                  <a:schemeClr val="tx1"/>
                </a:solidFill>
                <a:latin typeface="Dubai Light" panose="020B0303030403030204" pitchFamily="34" charset="-78"/>
                <a:ea typeface="+mn-ea"/>
                <a:cs typeface="Dubai Light" panose="020B0303030403030204" pitchFamily="34" charset="-78"/>
              </a:defRPr>
            </a:lvl3pPr>
            <a:lvl4pPr marL="1097280" indent="-182880" algn="l" defTabSz="914400" rtl="0" eaLnBrk="1" latinLnBrk="0" hangingPunct="1">
              <a:spcBef>
                <a:spcPct val="20000"/>
              </a:spcBef>
              <a:buClr>
                <a:schemeClr val="bg2">
                  <a:lumMod val="50000"/>
                </a:schemeClr>
              </a:buClr>
              <a:buSzPct val="100000"/>
              <a:buFont typeface="Wingdings" pitchFamily="2" charset="2"/>
              <a:buChar char="§"/>
              <a:defRPr sz="1400" b="0" i="0" kern="1200" spc="0">
                <a:solidFill>
                  <a:schemeClr val="tx1"/>
                </a:solidFill>
                <a:latin typeface="Dubai Light" panose="020B0303030403030204" pitchFamily="34" charset="-78"/>
                <a:ea typeface="+mn-ea"/>
                <a:cs typeface="Dubai Light" panose="020B0303030403030204" pitchFamily="34" charset="-78"/>
              </a:defRPr>
            </a:lvl4pPr>
            <a:lvl5pPr marL="1280160" indent="-182880" algn="l" defTabSz="914400" rtl="0" eaLnBrk="1" latinLnBrk="0" hangingPunct="1">
              <a:spcBef>
                <a:spcPct val="20000"/>
              </a:spcBef>
              <a:buClr>
                <a:schemeClr val="bg2">
                  <a:lumMod val="90000"/>
                </a:schemeClr>
              </a:buClr>
              <a:buFont typeface="Wingdings" pitchFamily="2" charset="2"/>
              <a:buChar char="§"/>
              <a:defRPr sz="1300" b="0" i="0" kern="1200" spc="0" baseline="0">
                <a:solidFill>
                  <a:schemeClr val="tx1"/>
                </a:solidFill>
                <a:latin typeface="Dubai Light" panose="020B0303030403030204" pitchFamily="34" charset="-78"/>
                <a:ea typeface="+mn-ea"/>
                <a:cs typeface="Dubai Light" panose="020B0303030403030204" pitchFamily="34" charset="-78"/>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80060" lvl="2" indent="0">
              <a:spcBef>
                <a:spcPts val="0"/>
              </a:spcBef>
              <a:buNone/>
            </a:pPr>
            <a:r>
              <a:rPr lang="fr-CA" sz="1500" dirty="0" err="1">
                <a:latin typeface="+mn-lt"/>
              </a:rPr>
              <a:t>December</a:t>
            </a:r>
            <a:r>
              <a:rPr lang="fr-CA" sz="1500" dirty="0">
                <a:latin typeface="+mn-lt"/>
              </a:rPr>
              <a:t> 2022</a:t>
            </a:r>
          </a:p>
          <a:p>
            <a:pPr marL="480060" lvl="2" indent="0">
              <a:spcBef>
                <a:spcPts val="0"/>
              </a:spcBef>
              <a:buNone/>
            </a:pPr>
            <a:r>
              <a:rPr lang="fr-CA" sz="1200" dirty="0" err="1">
                <a:latin typeface="+mn-lt"/>
              </a:rPr>
              <a:t>Comments</a:t>
            </a:r>
            <a:r>
              <a:rPr lang="fr-CA" sz="1200" dirty="0">
                <a:latin typeface="+mn-lt"/>
              </a:rPr>
              <a:t> and </a:t>
            </a:r>
            <a:r>
              <a:rPr lang="fr-CA" sz="1200" dirty="0" err="1">
                <a:latin typeface="+mn-lt"/>
              </a:rPr>
              <a:t>other</a:t>
            </a:r>
            <a:r>
              <a:rPr lang="fr-CA" sz="1200" dirty="0">
                <a:latin typeface="+mn-lt"/>
              </a:rPr>
              <a:t> consultations</a:t>
            </a:r>
            <a:endParaRPr lang="fr-CA" sz="1500" dirty="0"/>
          </a:p>
        </p:txBody>
      </p:sp>
      <p:grpSp>
        <p:nvGrpSpPr>
          <p:cNvPr id="73" name="Groupe 72">
            <a:extLst>
              <a:ext uri="{FF2B5EF4-FFF2-40B4-BE49-F238E27FC236}">
                <a16:creationId xmlns:a16="http://schemas.microsoft.com/office/drawing/2014/main" id="{417469C1-46AA-41FB-B112-D2CFB9789617}"/>
              </a:ext>
            </a:extLst>
          </p:cNvPr>
          <p:cNvGrpSpPr/>
          <p:nvPr>
            <p:custDataLst>
              <p:tags r:id="rId19"/>
            </p:custDataLst>
          </p:nvPr>
        </p:nvGrpSpPr>
        <p:grpSpPr>
          <a:xfrm>
            <a:off x="4335686" y="3832206"/>
            <a:ext cx="216000" cy="648001"/>
            <a:chOff x="553230" y="1199372"/>
            <a:chExt cx="288000" cy="864001"/>
          </a:xfrm>
        </p:grpSpPr>
        <p:sp>
          <p:nvSpPr>
            <p:cNvPr id="74" name="Flèche : pentagone 73">
              <a:extLst>
                <a:ext uri="{FF2B5EF4-FFF2-40B4-BE49-F238E27FC236}">
                  <a16:creationId xmlns:a16="http://schemas.microsoft.com/office/drawing/2014/main" id="{838441EB-AE82-E950-C65B-DF1FD01848B1}"/>
                </a:ext>
              </a:extLst>
            </p:cNvPr>
            <p:cNvSpPr/>
            <p:nvPr/>
          </p:nvSpPr>
          <p:spPr>
            <a:xfrm rot="5400000">
              <a:off x="337230" y="1649373"/>
              <a:ext cx="720000" cy="108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75" name="Organigramme : Connecteur 74">
              <a:extLst>
                <a:ext uri="{FF2B5EF4-FFF2-40B4-BE49-F238E27FC236}">
                  <a16:creationId xmlns:a16="http://schemas.microsoft.com/office/drawing/2014/main" id="{9500DA29-47D5-76C9-85C7-24063562A01C}"/>
                </a:ext>
              </a:extLst>
            </p:cNvPr>
            <p:cNvSpPr/>
            <p:nvPr/>
          </p:nvSpPr>
          <p:spPr>
            <a:xfrm>
              <a:off x="553230" y="1199372"/>
              <a:ext cx="288000" cy="2880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grpSp>
      <p:sp>
        <p:nvSpPr>
          <p:cNvPr id="5" name="Rectangle 4">
            <a:extLst>
              <a:ext uri="{FF2B5EF4-FFF2-40B4-BE49-F238E27FC236}">
                <a16:creationId xmlns:a16="http://schemas.microsoft.com/office/drawing/2014/main" id="{03A99706-C482-CCE4-CAA7-06CEE558B79D}"/>
              </a:ext>
            </a:extLst>
          </p:cNvPr>
          <p:cNvSpPr/>
          <p:nvPr>
            <p:custDataLst>
              <p:tags r:id="rId20"/>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485568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0C84018-D78D-CBB5-D127-A23A2D232743}"/>
              </a:ext>
            </a:extLst>
          </p:cNvPr>
          <p:cNvSpPr/>
          <p:nvPr>
            <p:custDataLst>
              <p:tags r:id="rId1"/>
            </p:custDataLst>
          </p:nvPr>
        </p:nvSpPr>
        <p:spPr>
          <a:xfrm>
            <a:off x="-1" y="2647372"/>
            <a:ext cx="609601" cy="140075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7" name="Rectangle 6">
            <a:extLst>
              <a:ext uri="{FF2B5EF4-FFF2-40B4-BE49-F238E27FC236}">
                <a16:creationId xmlns:a16="http://schemas.microsoft.com/office/drawing/2014/main" id="{AF73F754-E63C-D20C-9E20-9905699570E9}"/>
              </a:ext>
            </a:extLst>
          </p:cNvPr>
          <p:cNvSpPr/>
          <p:nvPr>
            <p:custDataLst>
              <p:tags r:id="rId2"/>
            </p:custDataLst>
          </p:nvPr>
        </p:nvSpPr>
        <p:spPr>
          <a:xfrm>
            <a:off x="0" y="683880"/>
            <a:ext cx="8534400" cy="24724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3" name="Espace réservé du numéro de diapositive 2">
            <a:extLst>
              <a:ext uri="{FF2B5EF4-FFF2-40B4-BE49-F238E27FC236}">
                <a16:creationId xmlns:a16="http://schemas.microsoft.com/office/drawing/2014/main" id="{AF4E46E3-0261-B6BF-074E-28F8C1319048}"/>
              </a:ext>
            </a:extLst>
          </p:cNvPr>
          <p:cNvSpPr>
            <a:spLocks noGrp="1"/>
          </p:cNvSpPr>
          <p:nvPr>
            <p:ph type="sldNum" sz="quarter" idx="12"/>
            <p:custDataLst>
              <p:tags r:id="rId3"/>
            </p:custDataLst>
          </p:nvPr>
        </p:nvSpPr>
        <p:spPr>
          <a:xfrm>
            <a:off x="11513126" y="6425610"/>
            <a:ext cx="678873" cy="274320"/>
          </a:xfrm>
          <a:prstGeom prst="rect">
            <a:avLst/>
          </a:prstGeom>
        </p:spPr>
        <p:txBody>
          <a:bodyPr lIns="0" tIns="0" rIns="0" bIns="0"/>
          <a:lstStyle>
            <a:defPPr>
              <a:defRPr lang="en-US"/>
            </a:defPPr>
            <a:lvl1pPr marL="0" algn="ctr" defTabSz="914400" rtl="0" eaLnBrk="1" latinLnBrk="0" hangingPunct="1">
              <a:defRPr sz="1200" i="0" kern="1200">
                <a:solidFill>
                  <a:schemeClr val="tx2"/>
                </a:solidFill>
                <a:latin typeface="Dubai" panose="020B0503030403030204" pitchFamily="34" charset="-78"/>
                <a:ea typeface="+mn-ea"/>
                <a:cs typeface="Dubai" panose="020B0503030403030204" pitchFamily="34"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886C9C-DC18-4195-8FD5-A50AA931D419}" type="slidenum">
              <a:rPr lang="en-US" smtClean="0"/>
              <a:pPr/>
              <a:t>27</a:t>
            </a:fld>
            <a:endParaRPr lang="en-US" dirty="0"/>
          </a:p>
        </p:txBody>
      </p:sp>
      <p:sp>
        <p:nvSpPr>
          <p:cNvPr id="6" name="Rectangle 5">
            <a:extLst>
              <a:ext uri="{FF2B5EF4-FFF2-40B4-BE49-F238E27FC236}">
                <a16:creationId xmlns:a16="http://schemas.microsoft.com/office/drawing/2014/main" id="{DD922F27-F635-2F88-2127-FA7D7CA079EC}"/>
              </a:ext>
            </a:extLst>
          </p:cNvPr>
          <p:cNvSpPr/>
          <p:nvPr>
            <p:custDataLst>
              <p:tags r:id="rId4"/>
            </p:custDataLst>
          </p:nvPr>
        </p:nvSpPr>
        <p:spPr>
          <a:xfrm>
            <a:off x="336331" y="778786"/>
            <a:ext cx="8198069" cy="2534027"/>
          </a:xfrm>
          <a:prstGeom prst="rect">
            <a:avLst/>
          </a:prstGeom>
        </p:spPr>
        <p:txBody>
          <a:bodyPr wrap="square">
            <a:spAutoFit/>
          </a:bodyPr>
          <a:lstStyle/>
          <a:p>
            <a:r>
              <a:rPr lang="fr-FR" sz="2100" b="1" i="1" dirty="0">
                <a:solidFill>
                  <a:schemeClr val="bg1"/>
                </a:solidFill>
              </a:rPr>
              <a:t>Key </a:t>
            </a:r>
            <a:r>
              <a:rPr lang="fr-FR" sz="2100" b="1" i="1" dirty="0" err="1">
                <a:solidFill>
                  <a:schemeClr val="bg1"/>
                </a:solidFill>
              </a:rPr>
              <a:t>Operative</a:t>
            </a:r>
            <a:r>
              <a:rPr lang="fr-FR" sz="2100" b="1" i="1" dirty="0">
                <a:solidFill>
                  <a:schemeClr val="bg1"/>
                </a:solidFill>
              </a:rPr>
              <a:t> Rules</a:t>
            </a:r>
          </a:p>
          <a:p>
            <a:r>
              <a:rPr lang="en-US" sz="1650" dirty="0">
                <a:solidFill>
                  <a:schemeClr val="bg1"/>
                </a:solidFill>
              </a:rPr>
              <a:t>The operative provisions apply according to a predefined order of priority</a:t>
            </a:r>
            <a:endParaRPr lang="fr-CA" sz="1650" dirty="0">
              <a:solidFill>
                <a:schemeClr val="bg1"/>
              </a:solidFill>
            </a:endParaRPr>
          </a:p>
          <a:p>
            <a:endParaRPr lang="fr-CA" sz="1650" dirty="0">
              <a:solidFill>
                <a:schemeClr val="bg1"/>
              </a:solidFill>
            </a:endParaRPr>
          </a:p>
          <a:p>
            <a:r>
              <a:rPr lang="en-US" sz="1650" dirty="0">
                <a:solidFill>
                  <a:schemeClr val="bg1"/>
                </a:solidFill>
              </a:rPr>
              <a:t>To establish the Effective Tax Rate ("ETR") of all entities of a multinational</a:t>
            </a:r>
          </a:p>
          <a:p>
            <a:r>
              <a:rPr lang="en-US" sz="1650" dirty="0">
                <a:solidFill>
                  <a:schemeClr val="bg1"/>
                </a:solidFill>
              </a:rPr>
              <a:t>group in a jurisdiction</a:t>
            </a:r>
            <a:r>
              <a:rPr lang="fr-CA" sz="1650" dirty="0">
                <a:solidFill>
                  <a:schemeClr val="bg1"/>
                </a:solidFill>
              </a:rPr>
              <a:t>:</a:t>
            </a:r>
          </a:p>
          <a:p>
            <a:pPr>
              <a:spcAft>
                <a:spcPts val="450"/>
              </a:spcAft>
            </a:pPr>
            <a:r>
              <a:rPr lang="fr-CA" sz="1650" dirty="0">
                <a:solidFill>
                  <a:schemeClr val="bg1"/>
                </a:solidFill>
              </a:rPr>
              <a:t>	</a:t>
            </a:r>
            <a:r>
              <a:rPr lang="fr-CA" sz="1650" dirty="0" err="1">
                <a:solidFill>
                  <a:schemeClr val="bg1"/>
                </a:solidFill>
              </a:rPr>
              <a:t>GloBE</a:t>
            </a:r>
            <a:r>
              <a:rPr lang="fr-CA" sz="1650" dirty="0">
                <a:solidFill>
                  <a:schemeClr val="bg1"/>
                </a:solidFill>
              </a:rPr>
              <a:t> </a:t>
            </a:r>
            <a:r>
              <a:rPr lang="fr-CA" sz="1650" dirty="0" err="1">
                <a:solidFill>
                  <a:schemeClr val="bg1"/>
                </a:solidFill>
              </a:rPr>
              <a:t>income</a:t>
            </a:r>
            <a:r>
              <a:rPr lang="fr-CA" sz="1650" dirty="0">
                <a:solidFill>
                  <a:schemeClr val="bg1"/>
                </a:solidFill>
              </a:rPr>
              <a:t>  = 	Financial </a:t>
            </a:r>
            <a:r>
              <a:rPr lang="fr-CA" sz="1650" dirty="0" err="1">
                <a:solidFill>
                  <a:schemeClr val="bg1"/>
                </a:solidFill>
              </a:rPr>
              <a:t>accounting</a:t>
            </a:r>
            <a:r>
              <a:rPr lang="fr-CA" sz="1650" dirty="0">
                <a:solidFill>
                  <a:schemeClr val="bg1"/>
                </a:solidFill>
              </a:rPr>
              <a:t> </a:t>
            </a:r>
            <a:r>
              <a:rPr lang="fr-CA" sz="1650" dirty="0" err="1">
                <a:solidFill>
                  <a:schemeClr val="bg1"/>
                </a:solidFill>
              </a:rPr>
              <a:t>income</a:t>
            </a:r>
            <a:endParaRPr lang="fr-CA" sz="1650" dirty="0">
              <a:solidFill>
                <a:schemeClr val="bg1"/>
              </a:solidFill>
            </a:endParaRPr>
          </a:p>
          <a:p>
            <a:r>
              <a:rPr lang="fr-CA" sz="1650" dirty="0">
                <a:solidFill>
                  <a:schemeClr val="bg1"/>
                </a:solidFill>
              </a:rPr>
              <a:t>	Covered taxes  = 	</a:t>
            </a:r>
            <a:r>
              <a:rPr lang="en-US" sz="1650" dirty="0">
                <a:solidFill>
                  <a:schemeClr val="bg1"/>
                </a:solidFill>
              </a:rPr>
              <a:t>Taxes on profits or income relating to the jurisdiction, 			including taxes on controlled foreign corporations</a:t>
            </a:r>
            <a:endParaRPr lang="fr-FR" sz="1800" b="1" i="1" dirty="0">
              <a:solidFill>
                <a:schemeClr val="bg1"/>
              </a:solidFill>
            </a:endParaRPr>
          </a:p>
          <a:p>
            <a:endParaRPr lang="fr-CA" sz="1800" dirty="0"/>
          </a:p>
        </p:txBody>
      </p:sp>
      <p:sp>
        <p:nvSpPr>
          <p:cNvPr id="5" name="ZoneTexte 4">
            <a:extLst>
              <a:ext uri="{FF2B5EF4-FFF2-40B4-BE49-F238E27FC236}">
                <a16:creationId xmlns:a16="http://schemas.microsoft.com/office/drawing/2014/main" id="{B0903A18-4BD7-DFEB-EB58-C88C2E165C7E}"/>
              </a:ext>
            </a:extLst>
          </p:cNvPr>
          <p:cNvSpPr txBox="1"/>
          <p:nvPr>
            <p:custDataLst>
              <p:tags r:id="rId5"/>
            </p:custDataLst>
          </p:nvPr>
        </p:nvSpPr>
        <p:spPr>
          <a:xfrm>
            <a:off x="2819055" y="4571172"/>
            <a:ext cx="5681230" cy="461665"/>
          </a:xfrm>
          <a:prstGeom prst="rect">
            <a:avLst/>
          </a:prstGeom>
          <a:noFill/>
        </p:spPr>
        <p:txBody>
          <a:bodyPr wrap="square">
            <a:spAutoFit/>
          </a:bodyPr>
          <a:lstStyle/>
          <a:p>
            <a:pPr marL="132160" indent="-132160"/>
            <a:r>
              <a:rPr lang="fr-CA" sz="1200" dirty="0"/>
              <a:t>* </a:t>
            </a:r>
            <a:r>
              <a:rPr lang="en-US" sz="1200" dirty="0"/>
              <a:t>The amount of the substance-based income exclusion will be 5% of the value of tangible assets and payroll costs.</a:t>
            </a:r>
            <a:endParaRPr lang="fr-CA" sz="1200" dirty="0"/>
          </a:p>
        </p:txBody>
      </p:sp>
      <p:sp>
        <p:nvSpPr>
          <p:cNvPr id="8" name="Rectangle : coins arrondis 7">
            <a:extLst>
              <a:ext uri="{FF2B5EF4-FFF2-40B4-BE49-F238E27FC236}">
                <a16:creationId xmlns:a16="http://schemas.microsoft.com/office/drawing/2014/main" id="{39B9B568-670F-6FB7-14E2-FE5E15A67AAE}"/>
              </a:ext>
            </a:extLst>
          </p:cNvPr>
          <p:cNvSpPr/>
          <p:nvPr>
            <p:custDataLst>
              <p:tags r:id="rId6"/>
            </p:custDataLst>
          </p:nvPr>
        </p:nvSpPr>
        <p:spPr>
          <a:xfrm>
            <a:off x="2794540" y="3337013"/>
            <a:ext cx="1388012" cy="1134000"/>
          </a:xfrm>
          <a:prstGeom prst="roundRect">
            <a:avLst>
              <a:gd name="adj" fmla="val 18011"/>
            </a:avLst>
          </a:prstGeom>
          <a:solidFill>
            <a:schemeClr val="accent3">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fr-CA" sz="1800" b="1" dirty="0" err="1">
                <a:ea typeface="Calibri" panose="020F0502020204030204" pitchFamily="34" charset="0"/>
                <a:cs typeface="Calibri" panose="020F0502020204030204" pitchFamily="34" charset="0"/>
              </a:rPr>
              <a:t>Top-up</a:t>
            </a:r>
            <a:r>
              <a:rPr lang="fr-CA" sz="1800" b="1" dirty="0">
                <a:ea typeface="Calibri" panose="020F0502020204030204" pitchFamily="34" charset="0"/>
                <a:cs typeface="Calibri" panose="020F0502020204030204" pitchFamily="34" charset="0"/>
              </a:rPr>
              <a:t> </a:t>
            </a:r>
            <a:r>
              <a:rPr lang="fr-CA" sz="1800" b="1" dirty="0" err="1">
                <a:ea typeface="Calibri" panose="020F0502020204030204" pitchFamily="34" charset="0"/>
                <a:cs typeface="Calibri" panose="020F0502020204030204" pitchFamily="34" charset="0"/>
              </a:rPr>
              <a:t>tax</a:t>
            </a:r>
            <a:r>
              <a:rPr lang="fr-CA" sz="1800" b="1" dirty="0">
                <a:ea typeface="Calibri" panose="020F0502020204030204" pitchFamily="34" charset="0"/>
                <a:cs typeface="Calibri" panose="020F0502020204030204" pitchFamily="34" charset="0"/>
              </a:rPr>
              <a:t> </a:t>
            </a:r>
            <a:r>
              <a:rPr lang="fr-CA" sz="1800" b="1" dirty="0" err="1">
                <a:ea typeface="Calibri" panose="020F0502020204030204" pitchFamily="34" charset="0"/>
                <a:cs typeface="Calibri" panose="020F0502020204030204" pitchFamily="34" charset="0"/>
              </a:rPr>
              <a:t>amount</a:t>
            </a:r>
            <a:r>
              <a:rPr lang="fr-CA" sz="1800" b="1" dirty="0">
                <a:ea typeface="Calibri" panose="020F0502020204030204" pitchFamily="34" charset="0"/>
                <a:cs typeface="Calibri" panose="020F0502020204030204" pitchFamily="34" charset="0"/>
              </a:rPr>
              <a:t> </a:t>
            </a:r>
            <a:endParaRPr lang="fr-CA" sz="2700" dirty="0">
              <a:ea typeface="Calibri" panose="020F0502020204030204" pitchFamily="34" charset="0"/>
              <a:cs typeface="Calibri" panose="020F0502020204030204" pitchFamily="34" charset="0"/>
            </a:endParaRPr>
          </a:p>
        </p:txBody>
      </p:sp>
      <p:sp>
        <p:nvSpPr>
          <p:cNvPr id="12" name="Rectangle : coins arrondis 11">
            <a:extLst>
              <a:ext uri="{FF2B5EF4-FFF2-40B4-BE49-F238E27FC236}">
                <a16:creationId xmlns:a16="http://schemas.microsoft.com/office/drawing/2014/main" id="{1661C4B0-C9B9-E15D-691F-0E17EAC24E3C}"/>
              </a:ext>
            </a:extLst>
          </p:cNvPr>
          <p:cNvSpPr/>
          <p:nvPr>
            <p:custDataLst>
              <p:tags r:id="rId7"/>
            </p:custDataLst>
          </p:nvPr>
        </p:nvSpPr>
        <p:spPr>
          <a:xfrm>
            <a:off x="4869435" y="3325620"/>
            <a:ext cx="1296000" cy="1134000"/>
          </a:xfrm>
          <a:prstGeom prst="roundRect">
            <a:avLst>
              <a:gd name="adj" fmla="val 18011"/>
            </a:avLst>
          </a:prstGeom>
          <a:solidFill>
            <a:schemeClr val="accent1">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US" sz="1800" b="1" dirty="0" err="1">
                <a:ea typeface="Calibri" panose="020F0502020204030204" pitchFamily="34" charset="0"/>
                <a:cs typeface="Calibri" panose="020F0502020204030204" pitchFamily="34" charset="0"/>
              </a:rPr>
              <a:t>GloBE</a:t>
            </a:r>
            <a:r>
              <a:rPr lang="en-US" sz="1800" b="1" dirty="0">
                <a:ea typeface="Calibri" panose="020F0502020204030204" pitchFamily="34" charset="0"/>
                <a:cs typeface="Calibri" panose="020F0502020204030204" pitchFamily="34" charset="0"/>
              </a:rPr>
              <a:t> Income </a:t>
            </a:r>
            <a:r>
              <a:rPr lang="en-US" sz="1000" b="1" dirty="0">
                <a:ea typeface="Calibri" panose="020F0502020204030204" pitchFamily="34" charset="0"/>
                <a:cs typeface="Calibri" panose="020F0502020204030204" pitchFamily="34" charset="0"/>
              </a:rPr>
              <a:t>net of Substance based income exclusion </a:t>
            </a:r>
            <a:r>
              <a:rPr lang="fr-CA" sz="1000" b="1" dirty="0">
                <a:ea typeface="Calibri" panose="020F0502020204030204" pitchFamily="34" charset="0"/>
                <a:cs typeface="Calibri" panose="020F0502020204030204" pitchFamily="34" charset="0"/>
              </a:rPr>
              <a:t>*</a:t>
            </a:r>
            <a:endParaRPr lang="fr-CA" sz="1000" dirty="0">
              <a:ea typeface="Calibri" panose="020F0502020204030204" pitchFamily="34" charset="0"/>
              <a:cs typeface="Calibri" panose="020F0502020204030204" pitchFamily="34" charset="0"/>
            </a:endParaRPr>
          </a:p>
        </p:txBody>
      </p:sp>
      <p:sp>
        <p:nvSpPr>
          <p:cNvPr id="13" name="Égal 50">
            <a:extLst>
              <a:ext uri="{FF2B5EF4-FFF2-40B4-BE49-F238E27FC236}">
                <a16:creationId xmlns:a16="http://schemas.microsoft.com/office/drawing/2014/main" id="{53EBAA34-DF9A-B9F2-A3B7-72A613A9000A}"/>
              </a:ext>
            </a:extLst>
          </p:cNvPr>
          <p:cNvSpPr/>
          <p:nvPr>
            <p:custDataLst>
              <p:tags r:id="rId8"/>
            </p:custDataLst>
          </p:nvPr>
        </p:nvSpPr>
        <p:spPr>
          <a:xfrm>
            <a:off x="4267200" y="3622083"/>
            <a:ext cx="551129" cy="561808"/>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fr-CA" sz="1800"/>
          </a:p>
        </p:txBody>
      </p:sp>
      <p:sp>
        <p:nvSpPr>
          <p:cNvPr id="11" name="Larme 10">
            <a:extLst>
              <a:ext uri="{FF2B5EF4-FFF2-40B4-BE49-F238E27FC236}">
                <a16:creationId xmlns:a16="http://schemas.microsoft.com/office/drawing/2014/main" id="{C90B2D81-75E7-8193-21BF-BBFFE4D0970E}"/>
              </a:ext>
            </a:extLst>
          </p:cNvPr>
          <p:cNvSpPr/>
          <p:nvPr>
            <p:custDataLst>
              <p:tags r:id="rId9"/>
            </p:custDataLst>
          </p:nvPr>
        </p:nvSpPr>
        <p:spPr>
          <a:xfrm flipH="1" flipV="1">
            <a:off x="12232" y="2962274"/>
            <a:ext cx="2672264" cy="2062673"/>
          </a:xfrm>
          <a:prstGeom prst="teardrop">
            <a:avLst>
              <a:gd name="adj" fmla="val 10356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500" dirty="0">
              <a:solidFill>
                <a:schemeClr val="tx2"/>
              </a:solidFill>
              <a:latin typeface="+mj-lt"/>
              <a:cs typeface="Dubai Light" panose="020B0303030403030204" pitchFamily="34" charset="-78"/>
            </a:endParaRPr>
          </a:p>
        </p:txBody>
      </p:sp>
      <p:sp>
        <p:nvSpPr>
          <p:cNvPr id="17" name="ZoneTexte 16">
            <a:extLst>
              <a:ext uri="{FF2B5EF4-FFF2-40B4-BE49-F238E27FC236}">
                <a16:creationId xmlns:a16="http://schemas.microsoft.com/office/drawing/2014/main" id="{B4A5D524-E17D-53C5-D539-05A2B5562C66}"/>
              </a:ext>
            </a:extLst>
          </p:cNvPr>
          <p:cNvSpPr txBox="1"/>
          <p:nvPr>
            <p:custDataLst>
              <p:tags r:id="rId10"/>
            </p:custDataLst>
          </p:nvPr>
        </p:nvSpPr>
        <p:spPr>
          <a:xfrm>
            <a:off x="549033" y="3300247"/>
            <a:ext cx="1598661" cy="1431161"/>
          </a:xfrm>
          <a:prstGeom prst="rect">
            <a:avLst/>
          </a:prstGeom>
          <a:noFill/>
        </p:spPr>
        <p:txBody>
          <a:bodyPr wrap="square">
            <a:spAutoFit/>
          </a:bodyPr>
          <a:lstStyle/>
          <a:p>
            <a:pPr algn="ctr"/>
            <a:r>
              <a:rPr lang="fr-CA" sz="1350" dirty="0">
                <a:solidFill>
                  <a:schemeClr val="tx2"/>
                </a:solidFill>
                <a:latin typeface="+mj-lt"/>
                <a:cs typeface="Dubai Light" panose="020B0303030403030204" pitchFamily="34" charset="-78"/>
              </a:rPr>
              <a:t>If the </a:t>
            </a:r>
            <a:r>
              <a:rPr lang="fr-CA" sz="1500" dirty="0">
                <a:solidFill>
                  <a:schemeClr val="tx2"/>
                </a:solidFill>
                <a:latin typeface="+mj-lt"/>
                <a:cs typeface="Dubai Light" panose="020B0303030403030204" pitchFamily="34" charset="-78"/>
              </a:rPr>
              <a:t>ETR </a:t>
            </a:r>
            <a:r>
              <a:rPr lang="fr-CA" sz="1500" dirty="0" err="1">
                <a:solidFill>
                  <a:schemeClr val="tx2"/>
                </a:solidFill>
                <a:latin typeface="+mj-lt"/>
                <a:cs typeface="Dubai Light" panose="020B0303030403030204" pitchFamily="34" charset="-78"/>
              </a:rPr>
              <a:t>is</a:t>
            </a:r>
            <a:r>
              <a:rPr lang="fr-CA" sz="1500" dirty="0">
                <a:solidFill>
                  <a:schemeClr val="tx2"/>
                </a:solidFill>
                <a:latin typeface="+mj-lt"/>
                <a:cs typeface="Dubai Light" panose="020B0303030403030204" pitchFamily="34" charset="-78"/>
              </a:rPr>
              <a:t> </a:t>
            </a:r>
            <a:r>
              <a:rPr lang="fr-CA" sz="1500" dirty="0" err="1">
                <a:solidFill>
                  <a:schemeClr val="tx2"/>
                </a:solidFill>
                <a:latin typeface="+mj-lt"/>
                <a:cs typeface="Dubai Light" panose="020B0303030403030204" pitchFamily="34" charset="-78"/>
              </a:rPr>
              <a:t>less</a:t>
            </a:r>
            <a:r>
              <a:rPr lang="fr-CA" sz="1500" dirty="0">
                <a:solidFill>
                  <a:schemeClr val="tx2"/>
                </a:solidFill>
                <a:latin typeface="+mj-lt"/>
                <a:cs typeface="Dubai Light" panose="020B0303030403030204" pitchFamily="34" charset="-78"/>
              </a:rPr>
              <a:t> </a:t>
            </a:r>
            <a:r>
              <a:rPr lang="fr-CA" sz="1500" dirty="0" err="1">
                <a:solidFill>
                  <a:schemeClr val="tx2"/>
                </a:solidFill>
                <a:latin typeface="+mj-lt"/>
                <a:cs typeface="Dubai Light" panose="020B0303030403030204" pitchFamily="34" charset="-78"/>
              </a:rPr>
              <a:t>than</a:t>
            </a:r>
            <a:endParaRPr lang="fr-CA" sz="1500" dirty="0">
              <a:solidFill>
                <a:schemeClr val="tx2"/>
              </a:solidFill>
              <a:latin typeface="+mj-lt"/>
              <a:cs typeface="Dubai Light" panose="020B0303030403030204" pitchFamily="34" charset="-78"/>
            </a:endParaRPr>
          </a:p>
          <a:p>
            <a:pPr algn="ctr"/>
            <a:r>
              <a:rPr lang="fr-CA" sz="2700" dirty="0">
                <a:solidFill>
                  <a:schemeClr val="tx2"/>
                </a:solidFill>
                <a:latin typeface="+mj-lt"/>
                <a:cs typeface="Dubai Light" panose="020B0303030403030204" pitchFamily="34" charset="-78"/>
              </a:rPr>
              <a:t>15 %</a:t>
            </a:r>
            <a:r>
              <a:rPr lang="fr-CA" sz="1800" dirty="0">
                <a:solidFill>
                  <a:schemeClr val="tx2"/>
                </a:solidFill>
                <a:latin typeface="+mj-lt"/>
                <a:cs typeface="Dubai Light" panose="020B0303030403030204" pitchFamily="34" charset="-78"/>
              </a:rPr>
              <a:t>,</a:t>
            </a:r>
            <a:r>
              <a:rPr lang="fr-CA" sz="2700" dirty="0">
                <a:solidFill>
                  <a:schemeClr val="tx2"/>
                </a:solidFill>
                <a:latin typeface="+mj-lt"/>
                <a:cs typeface="Dubai Light" panose="020B0303030403030204" pitchFamily="34" charset="-78"/>
              </a:rPr>
              <a:t> </a:t>
            </a:r>
          </a:p>
          <a:p>
            <a:pPr algn="ctr"/>
            <a:r>
              <a:rPr lang="fr-CA" sz="1500" dirty="0">
                <a:solidFill>
                  <a:schemeClr val="tx2"/>
                </a:solidFill>
                <a:latin typeface="+mj-lt"/>
                <a:cs typeface="Dubai Light" panose="020B0303030403030204" pitchFamily="34" charset="-78"/>
              </a:rPr>
              <a:t>a </a:t>
            </a:r>
            <a:r>
              <a:rPr lang="fr-CA" sz="1500" dirty="0" err="1">
                <a:solidFill>
                  <a:schemeClr val="tx2"/>
                </a:solidFill>
                <a:latin typeface="+mj-lt"/>
                <a:cs typeface="Dubai Light" panose="020B0303030403030204" pitchFamily="34" charset="-78"/>
              </a:rPr>
              <a:t>top-up</a:t>
            </a:r>
            <a:r>
              <a:rPr lang="fr-CA" sz="1500" dirty="0">
                <a:solidFill>
                  <a:schemeClr val="tx2"/>
                </a:solidFill>
                <a:latin typeface="+mj-lt"/>
                <a:cs typeface="Dubai Light" panose="020B0303030403030204" pitchFamily="34" charset="-78"/>
              </a:rPr>
              <a:t> </a:t>
            </a:r>
            <a:r>
              <a:rPr lang="fr-CA" sz="1500" dirty="0" err="1">
                <a:solidFill>
                  <a:schemeClr val="tx2"/>
                </a:solidFill>
                <a:latin typeface="+mj-lt"/>
                <a:cs typeface="Dubai Light" panose="020B0303030403030204" pitchFamily="34" charset="-78"/>
              </a:rPr>
              <a:t>tax</a:t>
            </a:r>
            <a:r>
              <a:rPr lang="fr-CA" sz="1500" dirty="0">
                <a:solidFill>
                  <a:schemeClr val="tx2"/>
                </a:solidFill>
                <a:latin typeface="+mj-lt"/>
                <a:cs typeface="Dubai Light" panose="020B0303030403030204" pitchFamily="34" charset="-78"/>
              </a:rPr>
              <a:t> </a:t>
            </a:r>
            <a:r>
              <a:rPr lang="fr-CA" sz="1500" dirty="0" err="1">
                <a:solidFill>
                  <a:schemeClr val="tx2"/>
                </a:solidFill>
                <a:latin typeface="+mj-lt"/>
                <a:cs typeface="Dubai Light" panose="020B0303030403030204" pitchFamily="34" charset="-78"/>
              </a:rPr>
              <a:t>will</a:t>
            </a:r>
            <a:r>
              <a:rPr lang="fr-CA" sz="1500" dirty="0">
                <a:solidFill>
                  <a:schemeClr val="tx2"/>
                </a:solidFill>
                <a:latin typeface="+mj-lt"/>
                <a:cs typeface="Dubai Light" panose="020B0303030403030204" pitchFamily="34" charset="-78"/>
              </a:rPr>
              <a:t> </a:t>
            </a:r>
            <a:r>
              <a:rPr lang="fr-CA" sz="1500" dirty="0" err="1">
                <a:solidFill>
                  <a:schemeClr val="tx2"/>
                </a:solidFill>
                <a:latin typeface="+mj-lt"/>
                <a:cs typeface="Dubai Light" panose="020B0303030403030204" pitchFamily="34" charset="-78"/>
              </a:rPr>
              <a:t>be</a:t>
            </a:r>
            <a:r>
              <a:rPr lang="fr-CA" sz="1500" dirty="0">
                <a:solidFill>
                  <a:schemeClr val="tx2"/>
                </a:solidFill>
                <a:latin typeface="+mj-lt"/>
                <a:cs typeface="Dubai Light" panose="020B0303030403030204" pitchFamily="34" charset="-78"/>
              </a:rPr>
              <a:t> </a:t>
            </a:r>
            <a:r>
              <a:rPr lang="fr-CA" sz="1500" dirty="0" err="1">
                <a:solidFill>
                  <a:schemeClr val="tx2"/>
                </a:solidFill>
                <a:latin typeface="+mj-lt"/>
                <a:cs typeface="Dubai Light" panose="020B0303030403030204" pitchFamily="34" charset="-78"/>
              </a:rPr>
              <a:t>imposed</a:t>
            </a:r>
            <a:endParaRPr lang="fr-CA" sz="3000" dirty="0">
              <a:solidFill>
                <a:schemeClr val="tx2"/>
              </a:solidFill>
              <a:latin typeface="+mj-lt"/>
              <a:cs typeface="Dubai Light" panose="020B0303030403030204" pitchFamily="34" charset="-78"/>
            </a:endParaRPr>
          </a:p>
        </p:txBody>
      </p:sp>
      <p:sp>
        <p:nvSpPr>
          <p:cNvPr id="18" name="Signe de multiplication 17">
            <a:extLst>
              <a:ext uri="{FF2B5EF4-FFF2-40B4-BE49-F238E27FC236}">
                <a16:creationId xmlns:a16="http://schemas.microsoft.com/office/drawing/2014/main" id="{AF039CBE-DBF5-11E1-C134-173151CAFF6E}"/>
              </a:ext>
            </a:extLst>
          </p:cNvPr>
          <p:cNvSpPr/>
          <p:nvPr>
            <p:custDataLst>
              <p:tags r:id="rId11"/>
            </p:custDataLst>
          </p:nvPr>
        </p:nvSpPr>
        <p:spPr>
          <a:xfrm>
            <a:off x="6216542" y="3507669"/>
            <a:ext cx="685800" cy="730956"/>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19" name="Parenthèses 18">
            <a:extLst>
              <a:ext uri="{FF2B5EF4-FFF2-40B4-BE49-F238E27FC236}">
                <a16:creationId xmlns:a16="http://schemas.microsoft.com/office/drawing/2014/main" id="{6DE5AFD7-C4C9-03DF-568F-401791A5E2FB}"/>
              </a:ext>
            </a:extLst>
          </p:cNvPr>
          <p:cNvSpPr/>
          <p:nvPr>
            <p:custDataLst>
              <p:tags r:id="rId12"/>
            </p:custDataLst>
          </p:nvPr>
        </p:nvSpPr>
        <p:spPr>
          <a:xfrm>
            <a:off x="7003268" y="3340807"/>
            <a:ext cx="1517892" cy="992520"/>
          </a:xfrm>
          <a:prstGeom prst="bracketPair">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fr-CA" sz="1800"/>
          </a:p>
        </p:txBody>
      </p:sp>
      <p:sp>
        <p:nvSpPr>
          <p:cNvPr id="20" name="ZoneTexte 19">
            <a:extLst>
              <a:ext uri="{FF2B5EF4-FFF2-40B4-BE49-F238E27FC236}">
                <a16:creationId xmlns:a16="http://schemas.microsoft.com/office/drawing/2014/main" id="{C70BEA92-450D-CFDD-D133-83418EBE240F}"/>
              </a:ext>
            </a:extLst>
          </p:cNvPr>
          <p:cNvSpPr txBox="1"/>
          <p:nvPr>
            <p:custDataLst>
              <p:tags r:id="rId13"/>
            </p:custDataLst>
          </p:nvPr>
        </p:nvSpPr>
        <p:spPr>
          <a:xfrm>
            <a:off x="6995646" y="3668840"/>
            <a:ext cx="1581516" cy="400110"/>
          </a:xfrm>
          <a:prstGeom prst="rect">
            <a:avLst/>
          </a:prstGeom>
          <a:noFill/>
        </p:spPr>
        <p:txBody>
          <a:bodyPr wrap="square" rtlCol="0">
            <a:spAutoFit/>
          </a:bodyPr>
          <a:lstStyle/>
          <a:p>
            <a:r>
              <a:rPr lang="fr-CA" sz="2000" dirty="0"/>
              <a:t>15 % - ETR</a:t>
            </a:r>
          </a:p>
        </p:txBody>
      </p:sp>
      <p:sp>
        <p:nvSpPr>
          <p:cNvPr id="2" name="Rectangle 1">
            <a:extLst>
              <a:ext uri="{FF2B5EF4-FFF2-40B4-BE49-F238E27FC236}">
                <a16:creationId xmlns:a16="http://schemas.microsoft.com/office/drawing/2014/main" id="{4AFF07C5-C77E-86BD-A1C4-1D8A341FD0C5}"/>
              </a:ext>
            </a:extLst>
          </p:cNvPr>
          <p:cNvSpPr/>
          <p:nvPr>
            <p:custDataLst>
              <p:tags r:id="rId14"/>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52870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èche : chevron 17">
            <a:extLst>
              <a:ext uri="{FF2B5EF4-FFF2-40B4-BE49-F238E27FC236}">
                <a16:creationId xmlns:a16="http://schemas.microsoft.com/office/drawing/2014/main" id="{CBC32408-1E02-34CD-32FD-50EA4A360A40}"/>
              </a:ext>
            </a:extLst>
          </p:cNvPr>
          <p:cNvSpPr/>
          <p:nvPr>
            <p:custDataLst>
              <p:tags r:id="rId1"/>
            </p:custDataLst>
          </p:nvPr>
        </p:nvSpPr>
        <p:spPr>
          <a:xfrm rot="5400000">
            <a:off x="3351328" y="-2110182"/>
            <a:ext cx="1857285" cy="8534399"/>
          </a:xfrm>
          <a:prstGeom prst="chevron">
            <a:avLst>
              <a:gd name="adj" fmla="val 422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solidFill>
                <a:schemeClr val="tx1"/>
              </a:solidFill>
            </a:endParaRPr>
          </a:p>
        </p:txBody>
      </p:sp>
      <p:sp>
        <p:nvSpPr>
          <p:cNvPr id="19" name="Flèche : chevron 18">
            <a:extLst>
              <a:ext uri="{FF2B5EF4-FFF2-40B4-BE49-F238E27FC236}">
                <a16:creationId xmlns:a16="http://schemas.microsoft.com/office/drawing/2014/main" id="{1E83DEDF-5737-77F9-E841-6C1D21D9FB4F}"/>
              </a:ext>
            </a:extLst>
          </p:cNvPr>
          <p:cNvSpPr/>
          <p:nvPr>
            <p:custDataLst>
              <p:tags r:id="rId2"/>
            </p:custDataLst>
          </p:nvPr>
        </p:nvSpPr>
        <p:spPr>
          <a:xfrm rot="5400000">
            <a:off x="3351326" y="-1118323"/>
            <a:ext cx="1857285" cy="8562664"/>
          </a:xfrm>
          <a:prstGeom prst="chevron">
            <a:avLst>
              <a:gd name="adj" fmla="val 4221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solidFill>
                <a:schemeClr val="tx1"/>
              </a:solidFill>
            </a:endParaRPr>
          </a:p>
        </p:txBody>
      </p:sp>
      <p:sp>
        <p:nvSpPr>
          <p:cNvPr id="3" name="Espace réservé du numéro de diapositive 2">
            <a:extLst>
              <a:ext uri="{FF2B5EF4-FFF2-40B4-BE49-F238E27FC236}">
                <a16:creationId xmlns:a16="http://schemas.microsoft.com/office/drawing/2014/main" id="{AF4E46E3-0261-B6BF-074E-28F8C1319048}"/>
              </a:ext>
            </a:extLst>
          </p:cNvPr>
          <p:cNvSpPr>
            <a:spLocks noGrp="1"/>
          </p:cNvSpPr>
          <p:nvPr>
            <p:ph type="sldNum" sz="quarter" idx="12"/>
            <p:custDataLst>
              <p:tags r:id="rId3"/>
            </p:custDataLst>
          </p:nvPr>
        </p:nvSpPr>
        <p:spPr>
          <a:xfrm>
            <a:off x="11513126" y="6425610"/>
            <a:ext cx="678873" cy="274320"/>
          </a:xfrm>
          <a:prstGeom prst="rect">
            <a:avLst/>
          </a:prstGeom>
        </p:spPr>
        <p:txBody>
          <a:bodyPr lIns="0" tIns="0" rIns="0" bIns="0"/>
          <a:lstStyle>
            <a:defPPr>
              <a:defRPr lang="en-US"/>
            </a:defPPr>
            <a:lvl1pPr marL="0" algn="ctr" defTabSz="914400" rtl="0" eaLnBrk="1" latinLnBrk="0" hangingPunct="1">
              <a:defRPr sz="1200" i="0" kern="1200">
                <a:solidFill>
                  <a:schemeClr val="tx2"/>
                </a:solidFill>
                <a:latin typeface="Dubai" panose="020B0503030403030204" pitchFamily="34" charset="-78"/>
                <a:ea typeface="+mn-ea"/>
                <a:cs typeface="Dubai" panose="020B0503030403030204" pitchFamily="34"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886C9C-DC18-4195-8FD5-A50AA931D419}" type="slidenum">
              <a:rPr lang="en-US" smtClean="0"/>
              <a:pPr/>
              <a:t>28</a:t>
            </a:fld>
            <a:endParaRPr lang="en-US" dirty="0"/>
          </a:p>
        </p:txBody>
      </p:sp>
      <p:sp>
        <p:nvSpPr>
          <p:cNvPr id="6" name="Rectangle 5">
            <a:extLst>
              <a:ext uri="{FF2B5EF4-FFF2-40B4-BE49-F238E27FC236}">
                <a16:creationId xmlns:a16="http://schemas.microsoft.com/office/drawing/2014/main" id="{DD922F27-F635-2F88-2127-FA7D7CA079EC}"/>
              </a:ext>
            </a:extLst>
          </p:cNvPr>
          <p:cNvSpPr/>
          <p:nvPr>
            <p:custDataLst>
              <p:tags r:id="rId4"/>
            </p:custDataLst>
          </p:nvPr>
        </p:nvSpPr>
        <p:spPr>
          <a:xfrm>
            <a:off x="787256" y="634992"/>
            <a:ext cx="7010408" cy="692497"/>
          </a:xfrm>
          <a:prstGeom prst="rect">
            <a:avLst/>
          </a:prstGeom>
        </p:spPr>
        <p:txBody>
          <a:bodyPr wrap="square">
            <a:spAutoFit/>
          </a:bodyPr>
          <a:lstStyle/>
          <a:p>
            <a:pPr algn="ctr"/>
            <a:r>
              <a:rPr lang="en-US" sz="2100" b="1" i="1" dirty="0"/>
              <a:t>Who pays the top-up tax, and to which jurisdiction?</a:t>
            </a:r>
            <a:endParaRPr lang="fr-FR" sz="2100" b="1" i="1" dirty="0"/>
          </a:p>
          <a:p>
            <a:pPr algn="ctr"/>
            <a:endParaRPr lang="fr-CA" sz="1800" dirty="0">
              <a:solidFill>
                <a:schemeClr val="accent5">
                  <a:lumMod val="20000"/>
                  <a:lumOff val="80000"/>
                </a:schemeClr>
              </a:solidFill>
            </a:endParaRPr>
          </a:p>
        </p:txBody>
      </p:sp>
      <p:sp>
        <p:nvSpPr>
          <p:cNvPr id="7" name="ZoneTexte 6">
            <a:extLst>
              <a:ext uri="{FF2B5EF4-FFF2-40B4-BE49-F238E27FC236}">
                <a16:creationId xmlns:a16="http://schemas.microsoft.com/office/drawing/2014/main" id="{124A1873-9B52-B534-0009-30FC57D7DAB2}"/>
              </a:ext>
            </a:extLst>
          </p:cNvPr>
          <p:cNvSpPr txBox="1"/>
          <p:nvPr>
            <p:custDataLst>
              <p:tags r:id="rId5"/>
            </p:custDataLst>
          </p:nvPr>
        </p:nvSpPr>
        <p:spPr>
          <a:xfrm>
            <a:off x="1230361" y="1113249"/>
            <a:ext cx="5975700" cy="553998"/>
          </a:xfrm>
          <a:prstGeom prst="rect">
            <a:avLst/>
          </a:prstGeom>
          <a:noFill/>
        </p:spPr>
        <p:txBody>
          <a:bodyPr wrap="square">
            <a:spAutoFit/>
          </a:bodyPr>
          <a:lstStyle/>
          <a:p>
            <a:pPr lvl="1" algn="ctr"/>
            <a:r>
              <a:rPr lang="en-US" sz="1500" dirty="0">
                <a:solidFill>
                  <a:schemeClr val="bg1"/>
                </a:solidFill>
              </a:rPr>
              <a:t>Entity in a jurisdiction that has adopted a </a:t>
            </a:r>
          </a:p>
          <a:p>
            <a:pPr lvl="1" algn="ctr"/>
            <a:r>
              <a:rPr lang="en-US" sz="1500" dirty="0">
                <a:solidFill>
                  <a:schemeClr val="bg1"/>
                </a:solidFill>
              </a:rPr>
              <a:t>Qualified Domestic Minimum Top-up Tax </a:t>
            </a:r>
            <a:r>
              <a:rPr lang="fr-CA" sz="1500" b="1" dirty="0">
                <a:solidFill>
                  <a:schemeClr val="bg1"/>
                </a:solidFill>
              </a:rPr>
              <a:t>(</a:t>
            </a:r>
            <a:r>
              <a:rPr lang="en-US" sz="1500" dirty="0">
                <a:solidFill>
                  <a:schemeClr val="bg1"/>
                </a:solidFill>
              </a:rPr>
              <a:t>“</a:t>
            </a:r>
            <a:r>
              <a:rPr lang="fr-CA" sz="1500" b="1" dirty="0">
                <a:solidFill>
                  <a:schemeClr val="bg1"/>
                </a:solidFill>
              </a:rPr>
              <a:t>QDMTT</a:t>
            </a:r>
            <a:r>
              <a:rPr lang="en-US" sz="1500" dirty="0">
                <a:solidFill>
                  <a:schemeClr val="bg1"/>
                </a:solidFill>
              </a:rPr>
              <a:t>”</a:t>
            </a:r>
            <a:r>
              <a:rPr lang="fr-CA" sz="1500" b="1" dirty="0">
                <a:solidFill>
                  <a:schemeClr val="bg1"/>
                </a:solidFill>
              </a:rPr>
              <a:t>)</a:t>
            </a:r>
          </a:p>
        </p:txBody>
      </p:sp>
      <p:sp>
        <p:nvSpPr>
          <p:cNvPr id="9" name="ZoneTexte 8">
            <a:extLst>
              <a:ext uri="{FF2B5EF4-FFF2-40B4-BE49-F238E27FC236}">
                <a16:creationId xmlns:a16="http://schemas.microsoft.com/office/drawing/2014/main" id="{117B5FE0-1747-87D2-C363-2F6CD0898658}"/>
              </a:ext>
            </a:extLst>
          </p:cNvPr>
          <p:cNvSpPr txBox="1"/>
          <p:nvPr>
            <p:custDataLst>
              <p:tags r:id="rId6"/>
            </p:custDataLst>
          </p:nvPr>
        </p:nvSpPr>
        <p:spPr>
          <a:xfrm>
            <a:off x="1075459" y="1977392"/>
            <a:ext cx="6031922" cy="784830"/>
          </a:xfrm>
          <a:prstGeom prst="rect">
            <a:avLst/>
          </a:prstGeom>
          <a:noFill/>
        </p:spPr>
        <p:txBody>
          <a:bodyPr wrap="square">
            <a:spAutoFit/>
          </a:bodyPr>
          <a:lstStyle/>
          <a:p>
            <a:pPr lvl="1" algn="ctr"/>
            <a:r>
              <a:rPr lang="en-US" sz="1500" dirty="0">
                <a:solidFill>
                  <a:schemeClr val="bg1"/>
                </a:solidFill>
              </a:rPr>
              <a:t>Ultimate Parent Entity (“UPE”) of the multinational enterprises group </a:t>
            </a:r>
            <a:r>
              <a:rPr lang="fr-CA" sz="1500" dirty="0" err="1">
                <a:solidFill>
                  <a:schemeClr val="bg1"/>
                </a:solidFill>
              </a:rPr>
              <a:t>applying</a:t>
            </a:r>
            <a:r>
              <a:rPr lang="fr-CA" sz="1500" dirty="0">
                <a:solidFill>
                  <a:schemeClr val="bg1"/>
                </a:solidFill>
              </a:rPr>
              <a:t> the </a:t>
            </a:r>
            <a:r>
              <a:rPr lang="fr-CA" sz="1500" b="1" dirty="0" err="1">
                <a:solidFill>
                  <a:schemeClr val="bg1"/>
                </a:solidFill>
              </a:rPr>
              <a:t>Income</a:t>
            </a:r>
            <a:r>
              <a:rPr lang="fr-CA" sz="1500" b="1" dirty="0">
                <a:solidFill>
                  <a:schemeClr val="bg1"/>
                </a:solidFill>
              </a:rPr>
              <a:t> Inclusion Rule (</a:t>
            </a:r>
            <a:r>
              <a:rPr lang="en-US" sz="1500" b="1" dirty="0">
                <a:solidFill>
                  <a:schemeClr val="bg1"/>
                </a:solidFill>
              </a:rPr>
              <a:t>“</a:t>
            </a:r>
            <a:r>
              <a:rPr lang="fr-CA" sz="1500" b="1" dirty="0">
                <a:solidFill>
                  <a:schemeClr val="bg1"/>
                </a:solidFill>
              </a:rPr>
              <a:t>IIR</a:t>
            </a:r>
            <a:r>
              <a:rPr lang="en-US" sz="1500" b="1" dirty="0">
                <a:solidFill>
                  <a:schemeClr val="bg1"/>
                </a:solidFill>
              </a:rPr>
              <a:t>”)</a:t>
            </a:r>
            <a:r>
              <a:rPr lang="en-US" sz="1500" dirty="0">
                <a:solidFill>
                  <a:schemeClr val="bg1"/>
                </a:solidFill>
              </a:rPr>
              <a:t>, in its jurisdiction</a:t>
            </a:r>
            <a:endParaRPr lang="fr-CA" sz="1500" b="1" dirty="0">
              <a:solidFill>
                <a:schemeClr val="bg1"/>
              </a:solidFill>
            </a:endParaRPr>
          </a:p>
        </p:txBody>
      </p:sp>
      <p:sp>
        <p:nvSpPr>
          <p:cNvPr id="12" name="ZoneTexte 11">
            <a:extLst>
              <a:ext uri="{FF2B5EF4-FFF2-40B4-BE49-F238E27FC236}">
                <a16:creationId xmlns:a16="http://schemas.microsoft.com/office/drawing/2014/main" id="{704FB9ED-2890-66FB-03E6-E37A337758F5}"/>
              </a:ext>
            </a:extLst>
          </p:cNvPr>
          <p:cNvSpPr txBox="1"/>
          <p:nvPr>
            <p:custDataLst>
              <p:tags r:id="rId7"/>
            </p:custDataLst>
          </p:nvPr>
        </p:nvSpPr>
        <p:spPr>
          <a:xfrm>
            <a:off x="1293669" y="3007199"/>
            <a:ext cx="6309023" cy="553998"/>
          </a:xfrm>
          <a:prstGeom prst="rect">
            <a:avLst/>
          </a:prstGeom>
          <a:noFill/>
        </p:spPr>
        <p:txBody>
          <a:bodyPr wrap="square">
            <a:spAutoFit/>
          </a:bodyPr>
          <a:lstStyle/>
          <a:p>
            <a:pPr lvl="1" algn="ctr"/>
            <a:r>
              <a:rPr lang="fr-CA" sz="1500" dirty="0" err="1">
                <a:solidFill>
                  <a:schemeClr val="tx2"/>
                </a:solidFill>
              </a:rPr>
              <a:t>Intermediate</a:t>
            </a:r>
            <a:r>
              <a:rPr lang="fr-CA" sz="1500" dirty="0">
                <a:solidFill>
                  <a:schemeClr val="tx2"/>
                </a:solidFill>
              </a:rPr>
              <a:t> Parent </a:t>
            </a:r>
            <a:r>
              <a:rPr lang="fr-CA" sz="1500" dirty="0" err="1">
                <a:solidFill>
                  <a:schemeClr val="tx2"/>
                </a:solidFill>
              </a:rPr>
              <a:t>Entity</a:t>
            </a:r>
            <a:r>
              <a:rPr lang="fr-CA" sz="1500" dirty="0">
                <a:solidFill>
                  <a:schemeClr val="tx2"/>
                </a:solidFill>
              </a:rPr>
              <a:t>, </a:t>
            </a:r>
            <a:r>
              <a:rPr lang="fr-CA" sz="1500" dirty="0" err="1">
                <a:solidFill>
                  <a:schemeClr val="tx2"/>
                </a:solidFill>
              </a:rPr>
              <a:t>applying</a:t>
            </a:r>
            <a:r>
              <a:rPr lang="fr-CA" sz="1500" dirty="0">
                <a:solidFill>
                  <a:schemeClr val="tx2"/>
                </a:solidFill>
              </a:rPr>
              <a:t> the </a:t>
            </a:r>
            <a:r>
              <a:rPr lang="fr-CA" sz="1500" b="1" dirty="0">
                <a:solidFill>
                  <a:schemeClr val="tx2"/>
                </a:solidFill>
              </a:rPr>
              <a:t>IIR</a:t>
            </a:r>
            <a:r>
              <a:rPr lang="fr-CA" sz="1500" dirty="0">
                <a:solidFill>
                  <a:schemeClr val="tx2"/>
                </a:solidFill>
              </a:rPr>
              <a:t> </a:t>
            </a:r>
            <a:r>
              <a:rPr lang="fr-CA" sz="1500" b="1" dirty="0">
                <a:solidFill>
                  <a:schemeClr val="tx2"/>
                </a:solidFill>
              </a:rPr>
              <a:t>(top-down </a:t>
            </a:r>
            <a:r>
              <a:rPr lang="fr-CA" sz="1500" b="1" dirty="0" err="1">
                <a:solidFill>
                  <a:schemeClr val="tx2"/>
                </a:solidFill>
              </a:rPr>
              <a:t>approach</a:t>
            </a:r>
            <a:r>
              <a:rPr lang="fr-CA" sz="1500" b="1" dirty="0">
                <a:solidFill>
                  <a:schemeClr val="tx2"/>
                </a:solidFill>
              </a:rPr>
              <a:t>)</a:t>
            </a:r>
            <a:r>
              <a:rPr lang="fr-CA" sz="1500" dirty="0">
                <a:solidFill>
                  <a:schemeClr val="tx2"/>
                </a:solidFill>
              </a:rPr>
              <a:t>,</a:t>
            </a:r>
          </a:p>
          <a:p>
            <a:pPr lvl="1" algn="ctr"/>
            <a:r>
              <a:rPr lang="fr-CA" sz="1500" dirty="0">
                <a:solidFill>
                  <a:schemeClr val="tx2"/>
                </a:solidFill>
              </a:rPr>
              <a:t> in </a:t>
            </a:r>
            <a:r>
              <a:rPr lang="fr-CA" sz="1500" dirty="0" err="1">
                <a:solidFill>
                  <a:schemeClr val="tx2"/>
                </a:solidFill>
              </a:rPr>
              <a:t>its</a:t>
            </a:r>
            <a:r>
              <a:rPr lang="fr-CA" sz="1500" dirty="0">
                <a:solidFill>
                  <a:schemeClr val="tx2"/>
                </a:solidFill>
              </a:rPr>
              <a:t> </a:t>
            </a:r>
            <a:r>
              <a:rPr lang="fr-CA" sz="1500" dirty="0" err="1">
                <a:solidFill>
                  <a:schemeClr val="tx2"/>
                </a:solidFill>
              </a:rPr>
              <a:t>jurisdiction</a:t>
            </a:r>
            <a:endParaRPr lang="fr-CA" sz="1500" b="1" dirty="0">
              <a:solidFill>
                <a:schemeClr val="tx2"/>
              </a:solidFill>
            </a:endParaRPr>
          </a:p>
        </p:txBody>
      </p:sp>
      <p:sp>
        <p:nvSpPr>
          <p:cNvPr id="20" name="Flèche : chevron 19">
            <a:extLst>
              <a:ext uri="{FF2B5EF4-FFF2-40B4-BE49-F238E27FC236}">
                <a16:creationId xmlns:a16="http://schemas.microsoft.com/office/drawing/2014/main" id="{6DAB11A9-D907-2FFD-E875-5B05FF1D3CE5}"/>
              </a:ext>
            </a:extLst>
          </p:cNvPr>
          <p:cNvSpPr/>
          <p:nvPr>
            <p:custDataLst>
              <p:tags r:id="rId8"/>
            </p:custDataLst>
          </p:nvPr>
        </p:nvSpPr>
        <p:spPr>
          <a:xfrm rot="5400000">
            <a:off x="3343579" y="-268141"/>
            <a:ext cx="1857285" cy="8562664"/>
          </a:xfrm>
          <a:prstGeom prst="chevron">
            <a:avLst>
              <a:gd name="adj" fmla="val 4221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500">
              <a:solidFill>
                <a:schemeClr val="tx1"/>
              </a:solidFill>
            </a:endParaRPr>
          </a:p>
        </p:txBody>
      </p:sp>
      <p:sp>
        <p:nvSpPr>
          <p:cNvPr id="14" name="ZoneTexte 13">
            <a:extLst>
              <a:ext uri="{FF2B5EF4-FFF2-40B4-BE49-F238E27FC236}">
                <a16:creationId xmlns:a16="http://schemas.microsoft.com/office/drawing/2014/main" id="{5223385A-64C8-E180-939E-87E59C8E7D53}"/>
              </a:ext>
            </a:extLst>
          </p:cNvPr>
          <p:cNvSpPr txBox="1"/>
          <p:nvPr>
            <p:custDataLst>
              <p:tags r:id="rId9"/>
            </p:custDataLst>
          </p:nvPr>
        </p:nvSpPr>
        <p:spPr>
          <a:xfrm>
            <a:off x="833730" y="3904588"/>
            <a:ext cx="6768962" cy="553998"/>
          </a:xfrm>
          <a:prstGeom prst="rect">
            <a:avLst/>
          </a:prstGeom>
          <a:noFill/>
        </p:spPr>
        <p:txBody>
          <a:bodyPr wrap="square">
            <a:spAutoFit/>
          </a:bodyPr>
          <a:lstStyle/>
          <a:p>
            <a:pPr lvl="1" algn="ctr"/>
            <a:r>
              <a:rPr lang="fr-CA" sz="1500" dirty="0">
                <a:solidFill>
                  <a:schemeClr val="tx2"/>
                </a:solidFill>
              </a:rPr>
              <a:t>Group </a:t>
            </a:r>
            <a:r>
              <a:rPr lang="fr-CA" sz="1500" dirty="0" err="1">
                <a:solidFill>
                  <a:schemeClr val="tx2"/>
                </a:solidFill>
              </a:rPr>
              <a:t>subsidiary</a:t>
            </a:r>
            <a:r>
              <a:rPr lang="fr-CA" sz="1500" dirty="0">
                <a:solidFill>
                  <a:schemeClr val="tx2"/>
                </a:solidFill>
              </a:rPr>
              <a:t>, by </a:t>
            </a:r>
            <a:r>
              <a:rPr lang="fr-CA" sz="1500" dirty="0" err="1">
                <a:solidFill>
                  <a:schemeClr val="tx2"/>
                </a:solidFill>
              </a:rPr>
              <a:t>applying</a:t>
            </a:r>
            <a:r>
              <a:rPr lang="fr-CA" sz="1500" dirty="0">
                <a:solidFill>
                  <a:schemeClr val="tx2"/>
                </a:solidFill>
              </a:rPr>
              <a:t> the </a:t>
            </a:r>
            <a:r>
              <a:rPr lang="fr-CA" sz="1500" b="1" dirty="0">
                <a:solidFill>
                  <a:schemeClr val="tx2"/>
                </a:solidFill>
              </a:rPr>
              <a:t>UTPR (</a:t>
            </a:r>
            <a:r>
              <a:rPr lang="fr-CA" sz="1500" b="1" dirty="0" err="1">
                <a:solidFill>
                  <a:schemeClr val="tx2"/>
                </a:solidFill>
              </a:rPr>
              <a:t>backstop</a:t>
            </a:r>
            <a:r>
              <a:rPr lang="fr-CA" sz="1500" b="1" dirty="0">
                <a:solidFill>
                  <a:schemeClr val="tx2"/>
                </a:solidFill>
              </a:rPr>
              <a:t> </a:t>
            </a:r>
            <a:r>
              <a:rPr lang="fr-CA" sz="1500" b="1" dirty="0" err="1">
                <a:solidFill>
                  <a:schemeClr val="tx2"/>
                </a:solidFill>
              </a:rPr>
              <a:t>rule</a:t>
            </a:r>
            <a:r>
              <a:rPr lang="fr-CA" sz="1500" b="1" dirty="0">
                <a:solidFill>
                  <a:schemeClr val="tx2"/>
                </a:solidFill>
              </a:rPr>
              <a:t>)</a:t>
            </a:r>
            <a:r>
              <a:rPr lang="fr-CA" sz="1500" dirty="0">
                <a:solidFill>
                  <a:schemeClr val="tx2"/>
                </a:solidFill>
              </a:rPr>
              <a:t>, in proportion to the relative </a:t>
            </a:r>
            <a:r>
              <a:rPr lang="fr-CA" sz="1500" dirty="0" err="1">
                <a:solidFill>
                  <a:schemeClr val="tx2"/>
                </a:solidFill>
              </a:rPr>
              <a:t>share</a:t>
            </a:r>
            <a:r>
              <a:rPr lang="fr-CA" sz="1500" dirty="0">
                <a:solidFill>
                  <a:schemeClr val="tx2"/>
                </a:solidFill>
              </a:rPr>
              <a:t> of assets and </a:t>
            </a:r>
            <a:r>
              <a:rPr lang="fr-CA" sz="1500" dirty="0" err="1">
                <a:solidFill>
                  <a:schemeClr val="tx2"/>
                </a:solidFill>
              </a:rPr>
              <a:t>employees</a:t>
            </a:r>
            <a:r>
              <a:rPr lang="fr-CA" sz="1500" dirty="0">
                <a:solidFill>
                  <a:schemeClr val="tx2"/>
                </a:solidFill>
              </a:rPr>
              <a:t>, in </a:t>
            </a:r>
            <a:r>
              <a:rPr lang="fr-CA" sz="1500" dirty="0" err="1">
                <a:solidFill>
                  <a:schemeClr val="tx2"/>
                </a:solidFill>
              </a:rPr>
              <a:t>its</a:t>
            </a:r>
            <a:r>
              <a:rPr lang="fr-CA" sz="1500" dirty="0">
                <a:solidFill>
                  <a:schemeClr val="tx2"/>
                </a:solidFill>
              </a:rPr>
              <a:t> </a:t>
            </a:r>
            <a:r>
              <a:rPr lang="fr-CA" sz="1500" dirty="0" err="1">
                <a:solidFill>
                  <a:schemeClr val="tx2"/>
                </a:solidFill>
              </a:rPr>
              <a:t>jurisdiction</a:t>
            </a:r>
            <a:endParaRPr lang="fr-CA" sz="1500" b="1" dirty="0">
              <a:solidFill>
                <a:schemeClr val="tx2"/>
              </a:solidFill>
            </a:endParaRPr>
          </a:p>
        </p:txBody>
      </p:sp>
      <p:sp>
        <p:nvSpPr>
          <p:cNvPr id="2" name="Rectangle 1">
            <a:extLst>
              <a:ext uri="{FF2B5EF4-FFF2-40B4-BE49-F238E27FC236}">
                <a16:creationId xmlns:a16="http://schemas.microsoft.com/office/drawing/2014/main" id="{091D276A-09EF-2C34-0EBD-A1166978C8EF}"/>
              </a:ext>
            </a:extLst>
          </p:cNvPr>
          <p:cNvSpPr/>
          <p:nvPr>
            <p:custDataLst>
              <p:tags r:id="rId10"/>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91181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73F754-E63C-D20C-9E20-9905699570E9}"/>
              </a:ext>
            </a:extLst>
          </p:cNvPr>
          <p:cNvSpPr/>
          <p:nvPr>
            <p:custDataLst>
              <p:tags r:id="rId1"/>
            </p:custDataLst>
          </p:nvPr>
        </p:nvSpPr>
        <p:spPr>
          <a:xfrm>
            <a:off x="12232" y="683881"/>
            <a:ext cx="8749415" cy="27886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3" name="Espace réservé du numéro de diapositive 2">
            <a:extLst>
              <a:ext uri="{FF2B5EF4-FFF2-40B4-BE49-F238E27FC236}">
                <a16:creationId xmlns:a16="http://schemas.microsoft.com/office/drawing/2014/main" id="{AF4E46E3-0261-B6BF-074E-28F8C1319048}"/>
              </a:ext>
            </a:extLst>
          </p:cNvPr>
          <p:cNvSpPr>
            <a:spLocks noGrp="1"/>
          </p:cNvSpPr>
          <p:nvPr>
            <p:ph type="sldNum" sz="quarter" idx="12"/>
            <p:custDataLst>
              <p:tags r:id="rId2"/>
            </p:custDataLst>
          </p:nvPr>
        </p:nvSpPr>
        <p:spPr>
          <a:xfrm>
            <a:off x="11513126" y="6425610"/>
            <a:ext cx="678873" cy="274320"/>
          </a:xfrm>
          <a:prstGeom prst="rect">
            <a:avLst/>
          </a:prstGeom>
        </p:spPr>
        <p:txBody>
          <a:bodyPr lIns="0" tIns="0" rIns="0" bIns="0"/>
          <a:lstStyle>
            <a:defPPr>
              <a:defRPr lang="en-US"/>
            </a:defPPr>
            <a:lvl1pPr marL="0" algn="ctr" defTabSz="914400" rtl="0" eaLnBrk="1" latinLnBrk="0" hangingPunct="1">
              <a:defRPr sz="1200" i="0" kern="1200">
                <a:solidFill>
                  <a:schemeClr val="tx2"/>
                </a:solidFill>
                <a:latin typeface="Dubai" panose="020B0503030403030204" pitchFamily="34" charset="-78"/>
                <a:ea typeface="+mn-ea"/>
                <a:cs typeface="Dubai" panose="020B0503030403030204" pitchFamily="34"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886C9C-DC18-4195-8FD5-A50AA931D419}" type="slidenum">
              <a:rPr lang="en-US" smtClean="0"/>
              <a:pPr/>
              <a:t>29</a:t>
            </a:fld>
            <a:endParaRPr lang="en-US" dirty="0"/>
          </a:p>
        </p:txBody>
      </p:sp>
      <p:sp>
        <p:nvSpPr>
          <p:cNvPr id="6" name="Rectangle 5">
            <a:extLst>
              <a:ext uri="{FF2B5EF4-FFF2-40B4-BE49-F238E27FC236}">
                <a16:creationId xmlns:a16="http://schemas.microsoft.com/office/drawing/2014/main" id="{DD922F27-F635-2F88-2127-FA7D7CA079EC}"/>
              </a:ext>
            </a:extLst>
          </p:cNvPr>
          <p:cNvSpPr/>
          <p:nvPr>
            <p:custDataLst>
              <p:tags r:id="rId3"/>
            </p:custDataLst>
          </p:nvPr>
        </p:nvSpPr>
        <p:spPr>
          <a:xfrm>
            <a:off x="365510" y="710726"/>
            <a:ext cx="8379293" cy="2331407"/>
          </a:xfrm>
          <a:prstGeom prst="rect">
            <a:avLst/>
          </a:prstGeom>
        </p:spPr>
        <p:txBody>
          <a:bodyPr wrap="square">
            <a:spAutoFit/>
          </a:bodyPr>
          <a:lstStyle/>
          <a:p>
            <a:r>
              <a:rPr lang="en-US" sz="2100" b="1" i="1" dirty="0">
                <a:solidFill>
                  <a:schemeClr val="bg1"/>
                </a:solidFill>
              </a:rPr>
              <a:t>The Income Inclusion Rule (IIR)</a:t>
            </a:r>
            <a:endParaRPr lang="fr-CA" sz="1650" dirty="0">
              <a:solidFill>
                <a:schemeClr val="bg1"/>
              </a:solidFill>
            </a:endParaRPr>
          </a:p>
          <a:p>
            <a:endParaRPr lang="fr-CA" sz="1650" dirty="0">
              <a:solidFill>
                <a:schemeClr val="bg1"/>
              </a:solidFill>
            </a:endParaRPr>
          </a:p>
          <a:p>
            <a:r>
              <a:rPr lang="en-US" sz="1800" dirty="0">
                <a:solidFill>
                  <a:schemeClr val="bg1"/>
                </a:solidFill>
              </a:rPr>
              <a:t>A UPE is liable for an additional tax :</a:t>
            </a:r>
          </a:p>
          <a:p>
            <a:endParaRPr lang="fr-CA" sz="1500" dirty="0">
              <a:solidFill>
                <a:schemeClr val="bg1"/>
              </a:solidFill>
            </a:endParaRPr>
          </a:p>
          <a:p>
            <a:pPr marL="342900" indent="-342900">
              <a:buFont typeface="Arial" panose="020B0604020202020204" pitchFamily="34" charset="0"/>
              <a:buChar char="•"/>
            </a:pPr>
            <a:r>
              <a:rPr lang="en-US" sz="1500" dirty="0">
                <a:solidFill>
                  <a:schemeClr val="bg1"/>
                </a:solidFill>
              </a:rPr>
              <a:t>In its state of residence, if that jurisdiction has adopted the </a:t>
            </a:r>
            <a:r>
              <a:rPr lang="en-US" sz="1500" dirty="0" err="1">
                <a:solidFill>
                  <a:schemeClr val="bg1"/>
                </a:solidFill>
              </a:rPr>
              <a:t>GloBE</a:t>
            </a:r>
            <a:r>
              <a:rPr lang="en-US" sz="1500" dirty="0">
                <a:solidFill>
                  <a:schemeClr val="bg1"/>
                </a:solidFill>
              </a:rPr>
              <a:t> rules </a:t>
            </a:r>
            <a:r>
              <a:rPr lang="fr-CA" sz="1500" dirty="0">
                <a:solidFill>
                  <a:schemeClr val="bg1"/>
                </a:solidFill>
              </a:rPr>
              <a:t>; </a:t>
            </a:r>
          </a:p>
          <a:p>
            <a:endParaRPr lang="fr-CA" sz="1500" dirty="0">
              <a:solidFill>
                <a:schemeClr val="bg1"/>
              </a:solidFill>
            </a:endParaRPr>
          </a:p>
          <a:p>
            <a:pPr marL="342900" indent="-342900">
              <a:buFont typeface="Arial" panose="020B0604020202020204" pitchFamily="34" charset="0"/>
              <a:buChar char="•"/>
            </a:pPr>
            <a:r>
              <a:rPr lang="en-US" sz="1500" dirty="0">
                <a:solidFill>
                  <a:schemeClr val="bg1"/>
                </a:solidFill>
              </a:rPr>
              <a:t>In proportion to its ownership interests in those entities that have low taxed income</a:t>
            </a:r>
            <a:r>
              <a:rPr lang="fr-CA" sz="1500" dirty="0">
                <a:solidFill>
                  <a:schemeClr val="bg1"/>
                </a:solidFill>
              </a:rPr>
              <a:t>;</a:t>
            </a:r>
          </a:p>
          <a:p>
            <a:pPr marL="342900" indent="-342900">
              <a:buFont typeface="Arial" panose="020B0604020202020204" pitchFamily="34" charset="0"/>
              <a:buChar char="•"/>
            </a:pPr>
            <a:endParaRPr lang="fr-CA" sz="1500" dirty="0">
              <a:solidFill>
                <a:schemeClr val="bg1"/>
              </a:solidFill>
            </a:endParaRPr>
          </a:p>
          <a:p>
            <a:pPr marL="342900" indent="-342900">
              <a:buFont typeface="Arial" panose="020B0604020202020204" pitchFamily="34" charset="0"/>
              <a:buChar char="•"/>
            </a:pPr>
            <a:r>
              <a:rPr lang="en-US" sz="1500" dirty="0">
                <a:solidFill>
                  <a:schemeClr val="bg1"/>
                </a:solidFill>
              </a:rPr>
              <a:t>In the absence of a QDMTT, in the jurisdiction of the low-taxed entity.</a:t>
            </a:r>
            <a:endParaRPr lang="fr-CA" sz="1800" dirty="0"/>
          </a:p>
        </p:txBody>
      </p:sp>
      <p:sp>
        <p:nvSpPr>
          <p:cNvPr id="11" name="Larme 10">
            <a:extLst>
              <a:ext uri="{FF2B5EF4-FFF2-40B4-BE49-F238E27FC236}">
                <a16:creationId xmlns:a16="http://schemas.microsoft.com/office/drawing/2014/main" id="{C90B2D81-75E7-8193-21BF-BBFFE4D0970E}"/>
              </a:ext>
            </a:extLst>
          </p:cNvPr>
          <p:cNvSpPr/>
          <p:nvPr>
            <p:custDataLst>
              <p:tags r:id="rId4"/>
            </p:custDataLst>
          </p:nvPr>
        </p:nvSpPr>
        <p:spPr>
          <a:xfrm flipH="1">
            <a:off x="964773" y="3603754"/>
            <a:ext cx="2386740" cy="1397225"/>
          </a:xfrm>
          <a:prstGeom prst="teardrop">
            <a:avLst>
              <a:gd name="adj" fmla="val 1035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500" dirty="0">
              <a:solidFill>
                <a:schemeClr val="tx2"/>
              </a:solidFill>
              <a:latin typeface="+mj-lt"/>
              <a:cs typeface="Dubai Light" panose="020B0303030403030204" pitchFamily="34" charset="-78"/>
            </a:endParaRPr>
          </a:p>
        </p:txBody>
      </p:sp>
      <p:sp>
        <p:nvSpPr>
          <p:cNvPr id="17" name="ZoneTexte 16">
            <a:extLst>
              <a:ext uri="{FF2B5EF4-FFF2-40B4-BE49-F238E27FC236}">
                <a16:creationId xmlns:a16="http://schemas.microsoft.com/office/drawing/2014/main" id="{B4A5D524-E17D-53C5-D539-05A2B5562C66}"/>
              </a:ext>
            </a:extLst>
          </p:cNvPr>
          <p:cNvSpPr txBox="1"/>
          <p:nvPr>
            <p:custDataLst>
              <p:tags r:id="rId5"/>
            </p:custDataLst>
          </p:nvPr>
        </p:nvSpPr>
        <p:spPr>
          <a:xfrm>
            <a:off x="1386050" y="3857624"/>
            <a:ext cx="1544187" cy="738664"/>
          </a:xfrm>
          <a:prstGeom prst="rect">
            <a:avLst/>
          </a:prstGeom>
          <a:noFill/>
        </p:spPr>
        <p:txBody>
          <a:bodyPr wrap="square">
            <a:spAutoFit/>
          </a:bodyPr>
          <a:lstStyle/>
          <a:p>
            <a:pPr algn="ctr"/>
            <a:r>
              <a:rPr lang="fr-CA" sz="2100" i="1" dirty="0">
                <a:solidFill>
                  <a:schemeClr val="tx2"/>
                </a:solidFill>
                <a:latin typeface="Dubai Medium" panose="020B0603030403030204" pitchFamily="34" charset="-78"/>
                <a:cs typeface="Dubai Medium" panose="020B0603030403030204" pitchFamily="34" charset="-78"/>
              </a:rPr>
              <a:t>Top-down </a:t>
            </a:r>
          </a:p>
          <a:p>
            <a:pPr algn="ctr"/>
            <a:r>
              <a:rPr lang="fr-CA" sz="2100" i="1" dirty="0" err="1">
                <a:solidFill>
                  <a:schemeClr val="tx2"/>
                </a:solidFill>
                <a:latin typeface="Dubai Medium" panose="020B0603030403030204" pitchFamily="34" charset="-78"/>
                <a:cs typeface="Dubai Medium" panose="020B0603030403030204" pitchFamily="34" charset="-78"/>
              </a:rPr>
              <a:t>approach</a:t>
            </a:r>
            <a:endParaRPr lang="fr-CA" sz="2100" i="1" dirty="0">
              <a:solidFill>
                <a:schemeClr val="tx2"/>
              </a:solidFill>
              <a:latin typeface="Dubai Medium" panose="020B0603030403030204" pitchFamily="34" charset="-78"/>
              <a:cs typeface="Dubai Medium" panose="020B0603030403030204" pitchFamily="34" charset="-78"/>
            </a:endParaRPr>
          </a:p>
        </p:txBody>
      </p:sp>
      <p:sp>
        <p:nvSpPr>
          <p:cNvPr id="9" name="ZoneTexte 8">
            <a:extLst>
              <a:ext uri="{FF2B5EF4-FFF2-40B4-BE49-F238E27FC236}">
                <a16:creationId xmlns:a16="http://schemas.microsoft.com/office/drawing/2014/main" id="{F0B10655-9187-EFDD-E65F-439E3EF88A1E}"/>
              </a:ext>
            </a:extLst>
          </p:cNvPr>
          <p:cNvSpPr txBox="1"/>
          <p:nvPr>
            <p:custDataLst>
              <p:tags r:id="rId6"/>
            </p:custDataLst>
          </p:nvPr>
        </p:nvSpPr>
        <p:spPr>
          <a:xfrm>
            <a:off x="3177592" y="3603754"/>
            <a:ext cx="4919525" cy="1138581"/>
          </a:xfrm>
          <a:prstGeom prst="rect">
            <a:avLst/>
          </a:prstGeom>
          <a:noFill/>
        </p:spPr>
        <p:txBody>
          <a:bodyPr wrap="square">
            <a:spAutoFit/>
          </a:bodyPr>
          <a:lstStyle/>
          <a:p>
            <a:pPr lvl="1">
              <a:lnSpc>
                <a:spcPct val="115000"/>
              </a:lnSpc>
              <a:spcBef>
                <a:spcPts val="0"/>
              </a:spcBef>
            </a:pPr>
            <a:r>
              <a:rPr lang="en-US" sz="1500" i="1" dirty="0">
                <a:latin typeface="Calibri" panose="020F0502020204030204" pitchFamily="34" charset="0"/>
                <a:ea typeface="Times New Roman" panose="02020603050405020304" pitchFamily="18" charset="0"/>
              </a:rPr>
              <a:t>If the jurisdiction of the UPE does not apply the IIR, the first entity in a jurisdiction applying the IIR, starting from the top of the ownership chain, will be allocated the additional tax.</a:t>
            </a:r>
            <a:endParaRPr lang="fr-CA" sz="1500" i="1" dirty="0">
              <a:latin typeface="Calibri" panose="020F0502020204030204" pitchFamily="34" charset="0"/>
              <a:ea typeface="Times New Roman" panose="02020603050405020304" pitchFamily="18" charset="0"/>
            </a:endParaRPr>
          </a:p>
        </p:txBody>
      </p:sp>
      <p:sp>
        <p:nvSpPr>
          <p:cNvPr id="2" name="Rectangle 1">
            <a:extLst>
              <a:ext uri="{FF2B5EF4-FFF2-40B4-BE49-F238E27FC236}">
                <a16:creationId xmlns:a16="http://schemas.microsoft.com/office/drawing/2014/main" id="{EB129BD4-B0A5-9BB2-60AA-3C6B08DBEA26}"/>
              </a:ext>
            </a:extLst>
          </p:cNvPr>
          <p:cNvSpPr/>
          <p:nvPr>
            <p:custDataLst>
              <p:tags r:id="rId7"/>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740683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A03E03-E5F8-3C9A-B5BE-A20281E9B60D}"/>
              </a:ext>
            </a:extLst>
          </p:cNvPr>
          <p:cNvSpPr>
            <a:spLocks noGrp="1"/>
          </p:cNvSpPr>
          <p:nvPr>
            <p:ph type="title"/>
            <p:custDataLst>
              <p:tags r:id="rId1"/>
            </p:custDataLst>
          </p:nvPr>
        </p:nvSpPr>
        <p:spPr/>
        <p:txBody>
          <a:bodyPr/>
          <a:lstStyle/>
          <a:p>
            <a:pPr lvl="0">
              <a:spcBef>
                <a:spcPts val="0"/>
              </a:spcBef>
            </a:pPr>
            <a:r>
              <a:rPr lang="fr-CA" sz="2400" dirty="0">
                <a:latin typeface="Arial" panose="020B0604020202020204" pitchFamily="34" charset="0"/>
                <a:ea typeface="Times New Roman" panose="02020603050405020304" pitchFamily="18" charset="0"/>
              </a:rPr>
              <a:t>Exchange of information</a:t>
            </a:r>
            <a:r>
              <a:rPr lang="fr-CA" sz="2400" dirty="0">
                <a:effectLst/>
                <a:latin typeface="Arial" panose="020B0604020202020204" pitchFamily="34" charset="0"/>
                <a:ea typeface="Times New Roman" panose="02020603050405020304" pitchFamily="18" charset="0"/>
              </a:rPr>
              <a:t> </a:t>
            </a:r>
          </a:p>
        </p:txBody>
      </p:sp>
      <p:sp>
        <p:nvSpPr>
          <p:cNvPr id="3" name="Espace réservé du contenu 2">
            <a:extLst>
              <a:ext uri="{FF2B5EF4-FFF2-40B4-BE49-F238E27FC236}">
                <a16:creationId xmlns:a16="http://schemas.microsoft.com/office/drawing/2014/main" id="{450C8560-7B2D-B3F6-74C6-61FC055B30CD}"/>
              </a:ext>
            </a:extLst>
          </p:cNvPr>
          <p:cNvSpPr>
            <a:spLocks noGrp="1"/>
          </p:cNvSpPr>
          <p:nvPr>
            <p:ph idx="1"/>
            <p:custDataLst>
              <p:tags r:id="rId2"/>
            </p:custDataLst>
          </p:nvPr>
        </p:nvSpPr>
        <p:spPr/>
        <p:txBody>
          <a:bodyPr/>
          <a:lstStyle/>
          <a:p>
            <a:r>
              <a:rPr lang="en-US" dirty="0"/>
              <a:t>Evolution of the Exchange of Information</a:t>
            </a:r>
          </a:p>
          <a:p>
            <a:pPr lvl="1"/>
            <a:r>
              <a:rPr lang="en-US" sz="1800" dirty="0">
                <a:solidFill>
                  <a:srgbClr val="2D2D2D"/>
                </a:solidFill>
                <a:effectLst/>
                <a:latin typeface="Arial" panose="020B0604020202020204" pitchFamily="34" charset="0"/>
                <a:ea typeface="Times New Roman" panose="02020603050405020304" pitchFamily="18" charset="0"/>
              </a:rPr>
              <a:t>Tax Convention (generally Article 26: Standard of Exchange of Information on Request)</a:t>
            </a:r>
          </a:p>
          <a:p>
            <a:pPr lvl="1"/>
            <a:r>
              <a:rPr lang="en-US" sz="1800" dirty="0">
                <a:solidFill>
                  <a:srgbClr val="2D2D2D"/>
                </a:solidFill>
                <a:effectLst/>
                <a:latin typeface="Arial" panose="020B0604020202020204" pitchFamily="34" charset="0"/>
                <a:ea typeface="Times New Roman" panose="02020603050405020304" pitchFamily="18" charset="0"/>
              </a:rPr>
              <a:t>TIEAs: Tax Information Exchange Agreements (TIEAs): Implementing the DTS standard with low- and no-tax countries</a:t>
            </a:r>
          </a:p>
          <a:p>
            <a:pPr lvl="1"/>
            <a:r>
              <a:rPr lang="en-US" sz="1800" dirty="0">
                <a:solidFill>
                  <a:srgbClr val="2D2D2D"/>
                </a:solidFill>
                <a:effectLst/>
                <a:latin typeface="Arial" panose="020B0604020202020204" pitchFamily="34" charset="0"/>
                <a:ea typeface="Times New Roman" panose="02020603050405020304" pitchFamily="18" charset="0"/>
              </a:rPr>
              <a:t>Multilateral Convention on Mutual Administrative Assistance in Tax Matters: Consolidates the DTS standard and provides a framework for the development of an FATCA standard</a:t>
            </a:r>
            <a:endParaRPr lang="fr-CA" dirty="0"/>
          </a:p>
        </p:txBody>
      </p:sp>
      <p:sp>
        <p:nvSpPr>
          <p:cNvPr id="4" name="Rectangle 3">
            <a:extLst>
              <a:ext uri="{FF2B5EF4-FFF2-40B4-BE49-F238E27FC236}">
                <a16:creationId xmlns:a16="http://schemas.microsoft.com/office/drawing/2014/main" id="{A1E74116-68A8-BC73-0C26-C458BA4E0DB4}"/>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088212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F4E46E3-0261-B6BF-074E-28F8C1319048}"/>
              </a:ext>
            </a:extLst>
          </p:cNvPr>
          <p:cNvSpPr>
            <a:spLocks noGrp="1"/>
          </p:cNvSpPr>
          <p:nvPr>
            <p:ph type="sldNum" sz="quarter" idx="12"/>
            <p:custDataLst>
              <p:tags r:id="rId1"/>
            </p:custDataLst>
          </p:nvPr>
        </p:nvSpPr>
        <p:spPr>
          <a:xfrm>
            <a:off x="11513126" y="6425610"/>
            <a:ext cx="678873" cy="274320"/>
          </a:xfrm>
          <a:prstGeom prst="rect">
            <a:avLst/>
          </a:prstGeom>
        </p:spPr>
        <p:txBody>
          <a:bodyPr lIns="0" tIns="0" rIns="0" bIns="0"/>
          <a:lstStyle>
            <a:defPPr>
              <a:defRPr lang="en-US"/>
            </a:defPPr>
            <a:lvl1pPr marL="0" algn="ctr" defTabSz="914400" rtl="0" eaLnBrk="1" latinLnBrk="0" hangingPunct="1">
              <a:defRPr sz="1200" i="0" kern="1200">
                <a:solidFill>
                  <a:schemeClr val="tx2"/>
                </a:solidFill>
                <a:latin typeface="Dubai" panose="020B0503030403030204" pitchFamily="34" charset="-78"/>
                <a:ea typeface="+mn-ea"/>
                <a:cs typeface="Dubai" panose="020B0503030403030204" pitchFamily="34"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886C9C-DC18-4195-8FD5-A50AA931D419}" type="slidenum">
              <a:rPr lang="en-US" smtClean="0"/>
              <a:pPr/>
              <a:t>30</a:t>
            </a:fld>
            <a:endParaRPr lang="en-US" dirty="0"/>
          </a:p>
        </p:txBody>
      </p:sp>
      <p:sp>
        <p:nvSpPr>
          <p:cNvPr id="6" name="Rectangle 5">
            <a:extLst>
              <a:ext uri="{FF2B5EF4-FFF2-40B4-BE49-F238E27FC236}">
                <a16:creationId xmlns:a16="http://schemas.microsoft.com/office/drawing/2014/main" id="{DD922F27-F635-2F88-2127-FA7D7CA079EC}"/>
              </a:ext>
            </a:extLst>
          </p:cNvPr>
          <p:cNvSpPr/>
          <p:nvPr>
            <p:custDataLst>
              <p:tags r:id="rId2"/>
            </p:custDataLst>
          </p:nvPr>
        </p:nvSpPr>
        <p:spPr>
          <a:xfrm>
            <a:off x="400040" y="433520"/>
            <a:ext cx="8110989" cy="553998"/>
          </a:xfrm>
          <a:prstGeom prst="rect">
            <a:avLst/>
          </a:prstGeom>
        </p:spPr>
        <p:txBody>
          <a:bodyPr wrap="square">
            <a:spAutoFit/>
          </a:bodyPr>
          <a:lstStyle/>
          <a:p>
            <a:r>
              <a:rPr lang="fr-FR" sz="1800" b="1" i="1" dirty="0">
                <a:solidFill>
                  <a:schemeClr val="tx2"/>
                </a:solidFill>
              </a:rPr>
              <a:t>Illustrative </a:t>
            </a:r>
            <a:r>
              <a:rPr lang="fr-FR" sz="1800" b="1" i="1" dirty="0" err="1">
                <a:solidFill>
                  <a:schemeClr val="tx2"/>
                </a:solidFill>
              </a:rPr>
              <a:t>example</a:t>
            </a:r>
            <a:r>
              <a:rPr lang="fr-FR" sz="1800" b="1" i="1" dirty="0">
                <a:solidFill>
                  <a:schemeClr val="tx2"/>
                </a:solidFill>
              </a:rPr>
              <a:t>: IIR and </a:t>
            </a:r>
            <a:r>
              <a:rPr lang="fr-FR" sz="1800" b="1" i="1" dirty="0" err="1">
                <a:solidFill>
                  <a:schemeClr val="tx2"/>
                </a:solidFill>
              </a:rPr>
              <a:t>Top-up</a:t>
            </a:r>
            <a:r>
              <a:rPr lang="fr-FR" sz="1800" b="1" i="1" dirty="0">
                <a:solidFill>
                  <a:schemeClr val="tx2"/>
                </a:solidFill>
              </a:rPr>
              <a:t> </a:t>
            </a:r>
            <a:r>
              <a:rPr lang="fr-FR" sz="1800" b="1" i="1" dirty="0" err="1">
                <a:solidFill>
                  <a:schemeClr val="tx2"/>
                </a:solidFill>
              </a:rPr>
              <a:t>tax</a:t>
            </a:r>
            <a:r>
              <a:rPr lang="fr-FR" sz="1800" b="1" i="1" dirty="0">
                <a:solidFill>
                  <a:schemeClr val="tx2"/>
                </a:solidFill>
              </a:rPr>
              <a:t> </a:t>
            </a:r>
            <a:r>
              <a:rPr lang="fr-FR" sz="1800" b="1" i="1" dirty="0" err="1">
                <a:solidFill>
                  <a:schemeClr val="tx2"/>
                </a:solidFill>
              </a:rPr>
              <a:t>amount</a:t>
            </a:r>
            <a:r>
              <a:rPr lang="fr-FR" sz="1800" b="1" i="1" dirty="0">
                <a:solidFill>
                  <a:schemeClr val="tx2"/>
                </a:solidFill>
              </a:rPr>
              <a:t> </a:t>
            </a:r>
            <a:r>
              <a:rPr lang="fr-FR" sz="1800" b="1" i="1" dirty="0" err="1">
                <a:solidFill>
                  <a:schemeClr val="tx2"/>
                </a:solidFill>
              </a:rPr>
              <a:t>calculation</a:t>
            </a:r>
            <a:endParaRPr lang="fr-FR" sz="1800" b="1" i="1" dirty="0">
              <a:solidFill>
                <a:schemeClr val="tx2"/>
              </a:solidFill>
              <a:highlight>
                <a:srgbClr val="FFFF00"/>
              </a:highlight>
            </a:endParaRPr>
          </a:p>
          <a:p>
            <a:endParaRPr lang="fr-CA" sz="1200" dirty="0"/>
          </a:p>
        </p:txBody>
      </p:sp>
      <p:sp>
        <p:nvSpPr>
          <p:cNvPr id="5" name="ZoneTexte 4">
            <a:extLst>
              <a:ext uri="{FF2B5EF4-FFF2-40B4-BE49-F238E27FC236}">
                <a16:creationId xmlns:a16="http://schemas.microsoft.com/office/drawing/2014/main" id="{6F424BFF-8AD2-09EA-4ADA-C0E54FE23498}"/>
              </a:ext>
            </a:extLst>
          </p:cNvPr>
          <p:cNvSpPr txBox="1"/>
          <p:nvPr>
            <p:custDataLst>
              <p:tags r:id="rId3"/>
            </p:custDataLst>
          </p:nvPr>
        </p:nvSpPr>
        <p:spPr>
          <a:xfrm>
            <a:off x="638175" y="4729420"/>
            <a:ext cx="7996670" cy="276999"/>
          </a:xfrm>
          <a:prstGeom prst="rect">
            <a:avLst/>
          </a:prstGeom>
          <a:noFill/>
        </p:spPr>
        <p:txBody>
          <a:bodyPr wrap="square">
            <a:spAutoFit/>
          </a:bodyPr>
          <a:lstStyle/>
          <a:p>
            <a:r>
              <a:rPr lang="fr-CA" sz="1200" dirty="0"/>
              <a:t>N.B : </a:t>
            </a:r>
            <a:r>
              <a:rPr lang="en-US" sz="1200" dirty="0"/>
              <a:t>The examples are simplified to summarize how the rules work.</a:t>
            </a:r>
            <a:r>
              <a:rPr lang="fr-CA" sz="1200" dirty="0"/>
              <a:t> </a:t>
            </a:r>
          </a:p>
        </p:txBody>
      </p:sp>
      <p:pic>
        <p:nvPicPr>
          <p:cNvPr id="19" name="Image 18">
            <a:extLst>
              <a:ext uri="{FF2B5EF4-FFF2-40B4-BE49-F238E27FC236}">
                <a16:creationId xmlns:a16="http://schemas.microsoft.com/office/drawing/2014/main" id="{51B80F56-C99E-5926-17F9-D3D4CC0D4E7E}"/>
              </a:ext>
            </a:extLst>
          </p:cNvPr>
          <p:cNvPicPr>
            <a:picLocks noChangeAspect="1"/>
          </p:cNvPicPr>
          <p:nvPr>
            <p:custDataLst>
              <p:tags r:id="rId4"/>
            </p:custDataLst>
          </p:nvPr>
        </p:nvPicPr>
        <p:blipFill>
          <a:blip r:embed="rId9"/>
          <a:stretch>
            <a:fillRect/>
          </a:stretch>
        </p:blipFill>
        <p:spPr>
          <a:xfrm>
            <a:off x="1481628" y="799387"/>
            <a:ext cx="6046586" cy="2560994"/>
          </a:xfrm>
          <a:prstGeom prst="rect">
            <a:avLst/>
          </a:prstGeom>
        </p:spPr>
      </p:pic>
      <p:graphicFrame>
        <p:nvGraphicFramePr>
          <p:cNvPr id="10" name="Tableau 5">
            <a:extLst>
              <a:ext uri="{FF2B5EF4-FFF2-40B4-BE49-F238E27FC236}">
                <a16:creationId xmlns:a16="http://schemas.microsoft.com/office/drawing/2014/main" id="{FD415473-EF2A-9D37-BC6D-97E62817E91E}"/>
              </a:ext>
            </a:extLst>
          </p:cNvPr>
          <p:cNvGraphicFramePr>
            <a:graphicFrameLocks/>
          </p:cNvGraphicFramePr>
          <p:nvPr>
            <p:custDataLst>
              <p:tags r:id="rId5"/>
            </p:custDataLst>
            <p:extLst>
              <p:ext uri="{D42A27DB-BD31-4B8C-83A1-F6EECF244321}">
                <p14:modId xmlns:p14="http://schemas.microsoft.com/office/powerpoint/2010/main" val="2101202173"/>
              </p:ext>
            </p:extLst>
          </p:nvPr>
        </p:nvGraphicFramePr>
        <p:xfrm>
          <a:off x="251520" y="2813373"/>
          <a:ext cx="5242225" cy="1909878"/>
        </p:xfrm>
        <a:graphic>
          <a:graphicData uri="http://schemas.openxmlformats.org/drawingml/2006/table">
            <a:tbl>
              <a:tblPr firstRow="1" bandRow="1">
                <a:tableStyleId>{5C22544A-7EE6-4342-B048-85BDC9FD1C3A}</a:tableStyleId>
              </a:tblPr>
              <a:tblGrid>
                <a:gridCol w="1723688">
                  <a:extLst>
                    <a:ext uri="{9D8B030D-6E8A-4147-A177-3AD203B41FA5}">
                      <a16:colId xmlns:a16="http://schemas.microsoft.com/office/drawing/2014/main" val="2816536401"/>
                    </a:ext>
                  </a:extLst>
                </a:gridCol>
                <a:gridCol w="1368152">
                  <a:extLst>
                    <a:ext uri="{9D8B030D-6E8A-4147-A177-3AD203B41FA5}">
                      <a16:colId xmlns:a16="http://schemas.microsoft.com/office/drawing/2014/main" val="1874651084"/>
                    </a:ext>
                  </a:extLst>
                </a:gridCol>
                <a:gridCol w="1224136">
                  <a:extLst>
                    <a:ext uri="{9D8B030D-6E8A-4147-A177-3AD203B41FA5}">
                      <a16:colId xmlns:a16="http://schemas.microsoft.com/office/drawing/2014/main" val="3494061557"/>
                    </a:ext>
                  </a:extLst>
                </a:gridCol>
                <a:gridCol w="926249">
                  <a:extLst>
                    <a:ext uri="{9D8B030D-6E8A-4147-A177-3AD203B41FA5}">
                      <a16:colId xmlns:a16="http://schemas.microsoft.com/office/drawing/2014/main" val="1162764686"/>
                    </a:ext>
                  </a:extLst>
                </a:gridCol>
              </a:tblGrid>
              <a:tr h="363018">
                <a:tc>
                  <a:txBody>
                    <a:bodyPr/>
                    <a:lstStyle/>
                    <a:p>
                      <a:endParaRPr lang="fr-CA" sz="12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solidFill>
                            <a:schemeClr val="tx1"/>
                          </a:solidFill>
                          <a:highlight>
                            <a:srgbClr val="008000"/>
                          </a:highlight>
                        </a:rPr>
                        <a:t>United States</a:t>
                      </a:r>
                    </a:p>
                  </a:txBody>
                  <a:tcPr marL="68580" marR="68580" marT="34290" marB="34290"/>
                </a:tc>
                <a:tc>
                  <a:txBody>
                    <a:bodyPr/>
                    <a:lstStyle/>
                    <a:p>
                      <a:r>
                        <a:rPr lang="fr-CA" sz="1400" dirty="0">
                          <a:solidFill>
                            <a:schemeClr val="tx1"/>
                          </a:solidFill>
                          <a:highlight>
                            <a:srgbClr val="008000"/>
                          </a:highlight>
                        </a:rPr>
                        <a:t>Luxembourg</a:t>
                      </a:r>
                    </a:p>
                  </a:txBody>
                  <a:tcPr marL="68580" marR="68580" marT="34290" marB="34290"/>
                </a:tc>
                <a:tc>
                  <a:txBody>
                    <a:bodyPr/>
                    <a:lstStyle/>
                    <a:p>
                      <a:r>
                        <a:rPr lang="fr-CA" sz="1400" dirty="0">
                          <a:solidFill>
                            <a:schemeClr val="tx1"/>
                          </a:solidFill>
                          <a:highlight>
                            <a:srgbClr val="008000"/>
                          </a:highlight>
                        </a:rPr>
                        <a:t>France</a:t>
                      </a:r>
                    </a:p>
                  </a:txBody>
                  <a:tcPr marL="68580" marR="68580" marT="34290" marB="34290"/>
                </a:tc>
                <a:extLst>
                  <a:ext uri="{0D108BD9-81ED-4DB2-BD59-A6C34878D82A}">
                    <a16:rowId xmlns:a16="http://schemas.microsoft.com/office/drawing/2014/main" val="473111119"/>
                  </a:ext>
                </a:extLst>
              </a:tr>
              <a:tr h="278130">
                <a:tc>
                  <a:txBody>
                    <a:bodyPr/>
                    <a:lstStyle/>
                    <a:p>
                      <a:r>
                        <a:rPr lang="fr-CA" sz="1200" dirty="0"/>
                        <a:t>Revenues</a:t>
                      </a:r>
                    </a:p>
                  </a:txBody>
                  <a:tcPr marL="68580" marR="68580" marT="34290" marB="34290"/>
                </a:tc>
                <a:tc>
                  <a:txBody>
                    <a:bodyPr/>
                    <a:lstStyle/>
                    <a:p>
                      <a:pPr algn="r"/>
                      <a:r>
                        <a:rPr lang="fr-CA" sz="1200" dirty="0"/>
                        <a:t>4,000,000</a:t>
                      </a:r>
                    </a:p>
                  </a:txBody>
                  <a:tcPr marL="68580" marR="68580" marT="34290" marB="34290"/>
                </a:tc>
                <a:tc>
                  <a:txBody>
                    <a:bodyPr/>
                    <a:lstStyle/>
                    <a:p>
                      <a:pPr algn="r"/>
                      <a:r>
                        <a:rPr lang="fr-CA" sz="1200" dirty="0"/>
                        <a:t>100,000</a:t>
                      </a:r>
                    </a:p>
                  </a:txBody>
                  <a:tcPr marL="68580" marR="68580" marT="34290" marB="34290"/>
                </a:tc>
                <a:tc>
                  <a:txBody>
                    <a:bodyPr/>
                    <a:lstStyle/>
                    <a:p>
                      <a:pPr algn="r"/>
                      <a:r>
                        <a:rPr lang="fr-CA" sz="1200" dirty="0"/>
                        <a:t>2,000,000</a:t>
                      </a:r>
                    </a:p>
                  </a:txBody>
                  <a:tcPr marL="68580" marR="68580" marT="34290" marB="34290"/>
                </a:tc>
                <a:extLst>
                  <a:ext uri="{0D108BD9-81ED-4DB2-BD59-A6C34878D82A}">
                    <a16:rowId xmlns:a16="http://schemas.microsoft.com/office/drawing/2014/main" val="562024984"/>
                  </a:ext>
                </a:extLst>
              </a:tr>
              <a:tr h="278130">
                <a:tc>
                  <a:txBody>
                    <a:bodyPr/>
                    <a:lstStyle/>
                    <a:p>
                      <a:r>
                        <a:rPr lang="en-CA" sz="1200" dirty="0"/>
                        <a:t>I</a:t>
                      </a:r>
                      <a:r>
                        <a:rPr lang="fr-CA" sz="1200" dirty="0" err="1"/>
                        <a:t>ncome</a:t>
                      </a:r>
                      <a:r>
                        <a:rPr lang="fr-CA" sz="1200" dirty="0"/>
                        <a:t> taxes</a:t>
                      </a:r>
                    </a:p>
                  </a:txBody>
                  <a:tcPr marL="68580" marR="68580" marT="34290" marB="34290"/>
                </a:tc>
                <a:tc>
                  <a:txBody>
                    <a:bodyPr/>
                    <a:lstStyle/>
                    <a:p>
                      <a:pPr algn="r"/>
                      <a:r>
                        <a:rPr lang="fr-CA" sz="1200" dirty="0"/>
                        <a:t>440,000</a:t>
                      </a:r>
                    </a:p>
                  </a:txBody>
                  <a:tcPr marL="68580" marR="68580" marT="34290" marB="34290"/>
                </a:tc>
                <a:tc>
                  <a:txBody>
                    <a:bodyPr/>
                    <a:lstStyle/>
                    <a:p>
                      <a:pPr algn="r"/>
                      <a:r>
                        <a:rPr lang="fr-CA" sz="1200" dirty="0"/>
                        <a:t>5,000</a:t>
                      </a:r>
                    </a:p>
                  </a:txBody>
                  <a:tcPr marL="68580" marR="68580" marT="34290" marB="34290"/>
                </a:tc>
                <a:tc>
                  <a:txBody>
                    <a:bodyPr/>
                    <a:lstStyle/>
                    <a:p>
                      <a:pPr algn="r"/>
                      <a:r>
                        <a:rPr lang="fr-CA" sz="1200" dirty="0"/>
                        <a:t>400,000</a:t>
                      </a:r>
                    </a:p>
                  </a:txBody>
                  <a:tcPr marL="68580" marR="68580" marT="34290" marB="34290"/>
                </a:tc>
                <a:extLst>
                  <a:ext uri="{0D108BD9-81ED-4DB2-BD59-A6C34878D82A}">
                    <a16:rowId xmlns:a16="http://schemas.microsoft.com/office/drawing/2014/main" val="1193396784"/>
                  </a:ext>
                </a:extLst>
              </a:tr>
              <a:tr h="278130">
                <a:tc>
                  <a:txBody>
                    <a:bodyPr/>
                    <a:lstStyle/>
                    <a:p>
                      <a:r>
                        <a:rPr lang="fr-CA" sz="1200" dirty="0" err="1"/>
                        <a:t>Witholding</a:t>
                      </a:r>
                      <a:r>
                        <a:rPr lang="fr-CA" sz="1200" dirty="0"/>
                        <a:t> </a:t>
                      </a:r>
                      <a:r>
                        <a:rPr lang="fr-CA" sz="1200" dirty="0" err="1"/>
                        <a:t>tax</a:t>
                      </a:r>
                      <a:endParaRPr lang="fr-CA" sz="1200" dirty="0"/>
                    </a:p>
                  </a:txBody>
                  <a:tcPr marL="68580" marR="68580" marT="34290" marB="34290"/>
                </a:tc>
                <a:tc>
                  <a:txBody>
                    <a:bodyPr/>
                    <a:lstStyle/>
                    <a:p>
                      <a:pPr algn="r"/>
                      <a:r>
                        <a:rPr lang="fr-CA" sz="1200" dirty="0"/>
                        <a:t>5,000</a:t>
                      </a:r>
                    </a:p>
                  </a:txBody>
                  <a:tcPr marL="68580" marR="68580" marT="34290" marB="34290"/>
                </a:tc>
                <a:tc>
                  <a:txBody>
                    <a:bodyPr/>
                    <a:lstStyle/>
                    <a:p>
                      <a:pPr algn="r"/>
                      <a:endParaRPr lang="fr-CA" sz="1200" dirty="0"/>
                    </a:p>
                  </a:txBody>
                  <a:tcPr marL="68580" marR="68580" marT="34290" marB="34290"/>
                </a:tc>
                <a:tc>
                  <a:txBody>
                    <a:bodyPr/>
                    <a:lstStyle/>
                    <a:p>
                      <a:pPr algn="r"/>
                      <a:endParaRPr lang="fr-CA" sz="1200" dirty="0"/>
                    </a:p>
                  </a:txBody>
                  <a:tcPr marL="68580" marR="68580" marT="34290" marB="34290"/>
                </a:tc>
                <a:extLst>
                  <a:ext uri="{0D108BD9-81ED-4DB2-BD59-A6C34878D82A}">
                    <a16:rowId xmlns:a16="http://schemas.microsoft.com/office/drawing/2014/main" val="2350579527"/>
                  </a:ext>
                </a:extLst>
              </a:tr>
              <a:tr h="278130">
                <a:tc>
                  <a:txBody>
                    <a:bodyPr/>
                    <a:lstStyle/>
                    <a:p>
                      <a:pPr algn="r"/>
                      <a:r>
                        <a:rPr lang="fr-CA" sz="1200" dirty="0"/>
                        <a:t>ETR</a:t>
                      </a:r>
                    </a:p>
                  </a:txBody>
                  <a:tcPr marL="68580" marR="68580" marT="34290" marB="34290"/>
                </a:tc>
                <a:tc>
                  <a:txBody>
                    <a:bodyPr/>
                    <a:lstStyle/>
                    <a:p>
                      <a:pPr algn="r"/>
                      <a:r>
                        <a:rPr lang="fr-CA" sz="1200" dirty="0"/>
                        <a:t>11 %</a:t>
                      </a:r>
                    </a:p>
                  </a:txBody>
                  <a:tcPr marL="68580" marR="68580" marT="34290" marB="34290"/>
                </a:tc>
                <a:tc>
                  <a:txBody>
                    <a:bodyPr/>
                    <a:lstStyle/>
                    <a:p>
                      <a:pPr algn="r"/>
                      <a:r>
                        <a:rPr lang="fr-CA" sz="1200" dirty="0"/>
                        <a:t>5 %</a:t>
                      </a:r>
                    </a:p>
                  </a:txBody>
                  <a:tcPr marL="68580" marR="68580" marT="34290" marB="34290"/>
                </a:tc>
                <a:tc>
                  <a:txBody>
                    <a:bodyPr/>
                    <a:lstStyle/>
                    <a:p>
                      <a:pPr algn="r"/>
                      <a:r>
                        <a:rPr lang="fr-CA" sz="1200" dirty="0"/>
                        <a:t>20 %</a:t>
                      </a:r>
                    </a:p>
                  </a:txBody>
                  <a:tcPr marL="68580" marR="68580" marT="34290" marB="34290"/>
                </a:tc>
                <a:extLst>
                  <a:ext uri="{0D108BD9-81ED-4DB2-BD59-A6C34878D82A}">
                    <a16:rowId xmlns:a16="http://schemas.microsoft.com/office/drawing/2014/main" val="2439455339"/>
                  </a:ext>
                </a:extLst>
              </a:tr>
              <a:tr h="434340">
                <a:tc>
                  <a:txBody>
                    <a:bodyPr/>
                    <a:lstStyle/>
                    <a:p>
                      <a:pPr algn="r"/>
                      <a:r>
                        <a:rPr lang="fr-CA" sz="1200" dirty="0" err="1"/>
                        <a:t>Top-up</a:t>
                      </a:r>
                      <a:r>
                        <a:rPr lang="fr-CA" sz="1200" dirty="0"/>
                        <a:t> </a:t>
                      </a:r>
                      <a:r>
                        <a:rPr lang="fr-CA" sz="1200" dirty="0" err="1"/>
                        <a:t>tax</a:t>
                      </a:r>
                      <a:endParaRPr lang="fr-CA" sz="1200" dirty="0"/>
                    </a:p>
                  </a:txBody>
                  <a:tcPr marL="68580" marR="68580" marT="34290" marB="34290"/>
                </a:tc>
                <a:tc>
                  <a:txBody>
                    <a:bodyPr/>
                    <a:lstStyle/>
                    <a:p>
                      <a:pPr algn="r"/>
                      <a:r>
                        <a:rPr lang="fr-CA" sz="1200" dirty="0"/>
                        <a:t>160,000</a:t>
                      </a:r>
                    </a:p>
                    <a:p>
                      <a:pPr algn="r"/>
                      <a:r>
                        <a:rPr lang="fr-CA" sz="1200" dirty="0"/>
                        <a:t>(4%)</a:t>
                      </a:r>
                    </a:p>
                  </a:txBody>
                  <a:tcPr marL="68580" marR="68580" marT="34290" marB="34290"/>
                </a:tc>
                <a:tc>
                  <a:txBody>
                    <a:bodyPr/>
                    <a:lstStyle/>
                    <a:p>
                      <a:pPr algn="r"/>
                      <a:r>
                        <a:rPr lang="fr-CA" sz="1200" dirty="0"/>
                        <a:t>10,000</a:t>
                      </a:r>
                    </a:p>
                    <a:p>
                      <a:pPr algn="r"/>
                      <a:r>
                        <a:rPr lang="fr-CA" sz="1200" dirty="0"/>
                        <a:t>(10%)</a:t>
                      </a:r>
                    </a:p>
                  </a:txBody>
                  <a:tcPr marL="68580" marR="68580" marT="34290" marB="34290"/>
                </a:tc>
                <a:tc>
                  <a:txBody>
                    <a:bodyPr/>
                    <a:lstStyle/>
                    <a:p>
                      <a:pPr algn="r"/>
                      <a:r>
                        <a:rPr lang="fr-CA" sz="1200" dirty="0"/>
                        <a:t>0</a:t>
                      </a:r>
                    </a:p>
                  </a:txBody>
                  <a:tcPr marL="68580" marR="68580" marT="34290" marB="34290"/>
                </a:tc>
                <a:extLst>
                  <a:ext uri="{0D108BD9-81ED-4DB2-BD59-A6C34878D82A}">
                    <a16:rowId xmlns:a16="http://schemas.microsoft.com/office/drawing/2014/main" val="1620501131"/>
                  </a:ext>
                </a:extLst>
              </a:tr>
            </a:tbl>
          </a:graphicData>
        </a:graphic>
      </p:graphicFrame>
      <p:sp>
        <p:nvSpPr>
          <p:cNvPr id="2" name="Rectangle 1">
            <a:extLst>
              <a:ext uri="{FF2B5EF4-FFF2-40B4-BE49-F238E27FC236}">
                <a16:creationId xmlns:a16="http://schemas.microsoft.com/office/drawing/2014/main" id="{FFCAF66C-65FE-37BD-11E9-1D0505A57E14}"/>
              </a:ext>
            </a:extLst>
          </p:cNvPr>
          <p:cNvSpPr/>
          <p:nvPr>
            <p:custDataLst>
              <p:tags r:id="rId6"/>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06638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73F754-E63C-D20C-9E20-9905699570E9}"/>
              </a:ext>
            </a:extLst>
          </p:cNvPr>
          <p:cNvSpPr/>
          <p:nvPr>
            <p:custDataLst>
              <p:tags r:id="rId1"/>
            </p:custDataLst>
          </p:nvPr>
        </p:nvSpPr>
        <p:spPr>
          <a:xfrm>
            <a:off x="306805" y="712792"/>
            <a:ext cx="8530390" cy="318713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3" name="Espace réservé du numéro de diapositive 2">
            <a:extLst>
              <a:ext uri="{FF2B5EF4-FFF2-40B4-BE49-F238E27FC236}">
                <a16:creationId xmlns:a16="http://schemas.microsoft.com/office/drawing/2014/main" id="{AF4E46E3-0261-B6BF-074E-28F8C1319048}"/>
              </a:ext>
            </a:extLst>
          </p:cNvPr>
          <p:cNvSpPr>
            <a:spLocks noGrp="1"/>
          </p:cNvSpPr>
          <p:nvPr>
            <p:ph type="sldNum" sz="quarter" idx="12"/>
            <p:custDataLst>
              <p:tags r:id="rId2"/>
            </p:custDataLst>
          </p:nvPr>
        </p:nvSpPr>
        <p:spPr>
          <a:xfrm>
            <a:off x="11513126" y="6425610"/>
            <a:ext cx="678873" cy="274320"/>
          </a:xfrm>
          <a:prstGeom prst="rect">
            <a:avLst/>
          </a:prstGeom>
        </p:spPr>
        <p:txBody>
          <a:bodyPr lIns="0" tIns="0" rIns="0" bIns="0"/>
          <a:lstStyle>
            <a:defPPr>
              <a:defRPr lang="en-US"/>
            </a:defPPr>
            <a:lvl1pPr marL="0" algn="ctr" defTabSz="914400" rtl="0" eaLnBrk="1" latinLnBrk="0" hangingPunct="1">
              <a:defRPr sz="1200" i="0" kern="1200">
                <a:solidFill>
                  <a:schemeClr val="tx2"/>
                </a:solidFill>
                <a:latin typeface="Dubai" panose="020B0503030403030204" pitchFamily="34" charset="-78"/>
                <a:ea typeface="+mn-ea"/>
                <a:cs typeface="Dubai" panose="020B0503030403030204" pitchFamily="34"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886C9C-DC18-4195-8FD5-A50AA931D419}" type="slidenum">
              <a:rPr lang="en-US" smtClean="0"/>
              <a:pPr/>
              <a:t>31</a:t>
            </a:fld>
            <a:endParaRPr lang="en-US" dirty="0"/>
          </a:p>
        </p:txBody>
      </p:sp>
      <p:sp>
        <p:nvSpPr>
          <p:cNvPr id="6" name="Rectangle 5">
            <a:extLst>
              <a:ext uri="{FF2B5EF4-FFF2-40B4-BE49-F238E27FC236}">
                <a16:creationId xmlns:a16="http://schemas.microsoft.com/office/drawing/2014/main" id="{DD922F27-F635-2F88-2127-FA7D7CA079EC}"/>
              </a:ext>
            </a:extLst>
          </p:cNvPr>
          <p:cNvSpPr/>
          <p:nvPr>
            <p:custDataLst>
              <p:tags r:id="rId3"/>
            </p:custDataLst>
          </p:nvPr>
        </p:nvSpPr>
        <p:spPr>
          <a:xfrm>
            <a:off x="323528" y="683525"/>
            <a:ext cx="7869857" cy="3647152"/>
          </a:xfrm>
          <a:prstGeom prst="rect">
            <a:avLst/>
          </a:prstGeom>
        </p:spPr>
        <p:txBody>
          <a:bodyPr wrap="square">
            <a:spAutoFit/>
          </a:bodyPr>
          <a:lstStyle/>
          <a:p>
            <a:r>
              <a:rPr lang="en-CA" sz="2100" b="1" i="1" dirty="0">
                <a:solidFill>
                  <a:schemeClr val="bg1"/>
                </a:solidFill>
              </a:rPr>
              <a:t>The Under Taxed Profit Rule (“UTPR”)</a:t>
            </a:r>
            <a:endParaRPr lang="fr-CA" sz="2100" b="1" i="1" dirty="0">
              <a:solidFill>
                <a:schemeClr val="bg1"/>
              </a:solidFill>
            </a:endParaRPr>
          </a:p>
          <a:p>
            <a:endParaRPr lang="fr-CA" sz="1650" dirty="0">
              <a:solidFill>
                <a:schemeClr val="bg1"/>
              </a:solidFill>
            </a:endParaRPr>
          </a:p>
          <a:p>
            <a:r>
              <a:rPr lang="en-US" sz="1650" dirty="0">
                <a:solidFill>
                  <a:schemeClr val="bg1"/>
                </a:solidFill>
              </a:rPr>
              <a:t>Acts as a 'safety net' when neither the jurisdiction of the UPE nor that of an intermediate entity applies the IIR, and in the absence of a QDMTT.</a:t>
            </a:r>
          </a:p>
          <a:p>
            <a:endParaRPr lang="fr-CA" sz="1650" dirty="0">
              <a:solidFill>
                <a:schemeClr val="bg1"/>
              </a:solidFill>
            </a:endParaRPr>
          </a:p>
          <a:p>
            <a:r>
              <a:rPr lang="fr-CA" sz="1800" b="1" i="1" dirty="0" err="1">
                <a:solidFill>
                  <a:schemeClr val="bg1"/>
                </a:solidFill>
              </a:rPr>
              <a:t>Operative</a:t>
            </a:r>
            <a:r>
              <a:rPr lang="fr-CA" sz="1800" b="1" i="1" dirty="0">
                <a:solidFill>
                  <a:schemeClr val="bg1"/>
                </a:solidFill>
              </a:rPr>
              <a:t> </a:t>
            </a:r>
            <a:r>
              <a:rPr lang="fr-CA" sz="1800" b="1" i="1" dirty="0" err="1">
                <a:solidFill>
                  <a:schemeClr val="bg1"/>
                </a:solidFill>
              </a:rPr>
              <a:t>rules</a:t>
            </a:r>
            <a:endParaRPr lang="fr-CA" sz="1800" b="1" i="1" dirty="0">
              <a:solidFill>
                <a:schemeClr val="bg1"/>
              </a:solidFill>
            </a:endParaRPr>
          </a:p>
          <a:p>
            <a:r>
              <a:rPr lang="en-US" sz="1500" dirty="0">
                <a:solidFill>
                  <a:schemeClr val="bg1"/>
                </a:solidFill>
              </a:rPr>
              <a:t>If all the top-up tax of a low taxed entity has not been collected under the IIR, the UTPR mechanism will </a:t>
            </a:r>
            <a:r>
              <a:rPr lang="en-CA" sz="1500" dirty="0">
                <a:solidFill>
                  <a:schemeClr val="bg1"/>
                </a:solidFill>
              </a:rPr>
              <a:t>apply.</a:t>
            </a:r>
            <a:endParaRPr lang="fr-CA" sz="1500" dirty="0">
              <a:solidFill>
                <a:schemeClr val="bg1"/>
              </a:solidFill>
            </a:endParaRPr>
          </a:p>
          <a:p>
            <a:r>
              <a:rPr lang="en-US" sz="1500" dirty="0">
                <a:solidFill>
                  <a:schemeClr val="bg1"/>
                </a:solidFill>
              </a:rPr>
              <a:t>Allocation among the UTPR jurisdictions where group entities are located according to their “UTPR percentage”. </a:t>
            </a:r>
          </a:p>
          <a:p>
            <a:r>
              <a:rPr lang="en-US" sz="1500" dirty="0">
                <a:solidFill>
                  <a:schemeClr val="bg1"/>
                </a:solidFill>
              </a:rPr>
              <a:t>Adjustment mechanism that increases the tax at the level of the subsidiary, such as a denial of a deduction.</a:t>
            </a:r>
            <a:endParaRPr lang="fr-CA" sz="1650" dirty="0">
              <a:solidFill>
                <a:schemeClr val="bg1"/>
              </a:solidFill>
            </a:endParaRPr>
          </a:p>
          <a:p>
            <a:endParaRPr lang="fr-CA" sz="1800" dirty="0">
              <a:solidFill>
                <a:schemeClr val="bg1"/>
              </a:solidFill>
            </a:endParaRPr>
          </a:p>
          <a:p>
            <a:endParaRPr lang="fr-CA" sz="1800" dirty="0"/>
          </a:p>
        </p:txBody>
      </p:sp>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F0B10655-9187-EFDD-E65F-439E3EF88A1E}"/>
                  </a:ext>
                </a:extLst>
              </p:cNvPr>
              <p:cNvSpPr txBox="1"/>
              <p:nvPr>
                <p:custDataLst>
                  <p:tags r:id="rId4"/>
                </p:custDataLst>
              </p:nvPr>
            </p:nvSpPr>
            <p:spPr>
              <a:xfrm>
                <a:off x="1391532" y="4049215"/>
                <a:ext cx="8725084" cy="638316"/>
              </a:xfrm>
              <a:prstGeom prst="rect">
                <a:avLst/>
              </a:prstGeom>
              <a:noFill/>
            </p:spPr>
            <p:txBody>
              <a:bodyPr wrap="square">
                <a:spAutoFit/>
              </a:bodyPr>
              <a:lstStyle/>
              <a:p>
                <a:pPr>
                  <a:spcBef>
                    <a:spcPts val="450"/>
                  </a:spcBef>
                </a:pPr>
                <a:endParaRPr lang="fr-CA" sz="1100" dirty="0"/>
              </a:p>
              <a:p>
                <a:pPr>
                  <a:spcBef>
                    <a:spcPts val="450"/>
                  </a:spcBef>
                </a:pPr>
                <a14:m>
                  <m:oMathPara xmlns:m="http://schemas.openxmlformats.org/officeDocument/2006/math">
                    <m:oMathParaPr>
                      <m:jc m:val="left"/>
                    </m:oMathParaPr>
                    <m:oMath xmlns:m="http://schemas.openxmlformats.org/officeDocument/2006/math">
                      <m:f>
                        <m:fPr>
                          <m:ctrlPr>
                            <a:rPr lang="fr-CA" sz="1100" i="1">
                              <a:latin typeface="Cambria Math" panose="02040503050406030204" pitchFamily="18" charset="0"/>
                              <a:cs typeface="Calibri" panose="020F0502020204030204" pitchFamily="34" charset="0"/>
                            </a:rPr>
                          </m:ctrlPr>
                        </m:fPr>
                        <m:num>
                          <m:r>
                            <a:rPr lang="fr-CA" sz="1100" i="1">
                              <a:latin typeface="Cambria Math" panose="02040503050406030204" pitchFamily="18" charset="0"/>
                              <a:cs typeface="Calibri" panose="020F0502020204030204" pitchFamily="34" charset="0"/>
                            </a:rPr>
                            <m:t>1</m:t>
                          </m:r>
                        </m:num>
                        <m:den>
                          <m:r>
                            <a:rPr lang="fr-CA" sz="1100" i="1">
                              <a:latin typeface="Cambria Math" panose="02040503050406030204" pitchFamily="18" charset="0"/>
                              <a:cs typeface="Calibri" panose="020F0502020204030204" pitchFamily="34" charset="0"/>
                            </a:rPr>
                            <m:t>2</m:t>
                          </m:r>
                        </m:den>
                      </m:f>
                      <m:d>
                        <m:dPr>
                          <m:begChr m:val="["/>
                          <m:endChr m:val="]"/>
                          <m:ctrlPr>
                            <a:rPr lang="fr-CA" sz="1100" i="1">
                              <a:latin typeface="Cambria Math" panose="02040503050406030204" pitchFamily="18" charset="0"/>
                              <a:cs typeface="Calibri" panose="020F0502020204030204" pitchFamily="34" charset="0"/>
                            </a:rPr>
                          </m:ctrlPr>
                        </m:dPr>
                        <m:e>
                          <m:f>
                            <m:fPr>
                              <m:ctrlPr>
                                <a:rPr lang="fr-CA" sz="1100" i="1">
                                  <a:latin typeface="Cambria Math" panose="02040503050406030204" pitchFamily="18" charset="0"/>
                                  <a:cs typeface="Calibri" panose="020F0502020204030204" pitchFamily="34" charset="0"/>
                                </a:rPr>
                              </m:ctrlPr>
                            </m:fPr>
                            <m:num>
                              <m:r>
                                <a:rPr lang="en-CA" sz="1100" i="1">
                                  <a:latin typeface="Cambria Math" panose="02040503050406030204" pitchFamily="18" charset="0"/>
                                  <a:cs typeface="Calibri" panose="020F0502020204030204" pitchFamily="34" charset="0"/>
                                </a:rPr>
                                <m:t>𝑁𝑢𝑚𝑏𝑒𝑟</m:t>
                              </m:r>
                              <m:r>
                                <a:rPr lang="en-CA" sz="1100" i="1">
                                  <a:latin typeface="Cambria Math" panose="02040503050406030204" pitchFamily="18" charset="0"/>
                                  <a:cs typeface="Calibri" panose="020F0502020204030204" pitchFamily="34" charset="0"/>
                                </a:rPr>
                                <m:t> </m:t>
                              </m:r>
                              <m:r>
                                <a:rPr lang="en-CA" sz="1100" i="1">
                                  <a:latin typeface="Cambria Math" panose="02040503050406030204" pitchFamily="18" charset="0"/>
                                  <a:cs typeface="Calibri" panose="020F0502020204030204" pitchFamily="34" charset="0"/>
                                </a:rPr>
                                <m:t>𝑜𝑓</m:t>
                              </m:r>
                              <m:r>
                                <a:rPr lang="en-CA" sz="1100" i="1">
                                  <a:latin typeface="Cambria Math" panose="02040503050406030204" pitchFamily="18" charset="0"/>
                                  <a:cs typeface="Calibri" panose="020F0502020204030204" pitchFamily="34" charset="0"/>
                                </a:rPr>
                                <m:t> </m:t>
                              </m:r>
                              <m:r>
                                <a:rPr lang="en-CA" sz="1100" i="1">
                                  <a:latin typeface="Cambria Math" panose="02040503050406030204" pitchFamily="18" charset="0"/>
                                  <a:cs typeface="Calibri" panose="020F0502020204030204" pitchFamily="34" charset="0"/>
                                </a:rPr>
                                <m:t>𝑒𝑚𝑝𝑙𝑜𝑦𝑒𝑒𝑠</m:t>
                              </m:r>
                              <m:r>
                                <a:rPr lang="en-CA" sz="1100" i="1">
                                  <a:latin typeface="Cambria Math" panose="02040503050406030204" pitchFamily="18" charset="0"/>
                                  <a:cs typeface="Calibri" panose="020F0502020204030204" pitchFamily="34" charset="0"/>
                                </a:rPr>
                                <m:t> </m:t>
                              </m:r>
                              <m:r>
                                <a:rPr lang="en-CA" sz="1100" i="1">
                                  <a:latin typeface="Cambria Math" panose="02040503050406030204" pitchFamily="18" charset="0"/>
                                  <a:cs typeface="Calibri" panose="020F0502020204030204" pitchFamily="34" charset="0"/>
                                </a:rPr>
                                <m:t>𝑖𝑛</m:t>
                              </m:r>
                              <m:r>
                                <a:rPr lang="en-CA" sz="1100" i="1">
                                  <a:latin typeface="Cambria Math" panose="02040503050406030204" pitchFamily="18" charset="0"/>
                                  <a:cs typeface="Calibri" panose="020F0502020204030204" pitchFamily="34" charset="0"/>
                                </a:rPr>
                                <m:t> </m:t>
                              </m:r>
                              <m:r>
                                <a:rPr lang="en-CA" sz="1100" i="1">
                                  <a:latin typeface="Cambria Math" panose="02040503050406030204" pitchFamily="18" charset="0"/>
                                  <a:cs typeface="Calibri" panose="020F0502020204030204" pitchFamily="34" charset="0"/>
                                </a:rPr>
                                <m:t>𝑡h𝑒</m:t>
                              </m:r>
                              <m:r>
                                <a:rPr lang="en-CA" sz="1100" i="1">
                                  <a:latin typeface="Cambria Math" panose="02040503050406030204" pitchFamily="18" charset="0"/>
                                  <a:cs typeface="Calibri" panose="020F0502020204030204" pitchFamily="34" charset="0"/>
                                </a:rPr>
                                <m:t> </m:t>
                              </m:r>
                              <m:r>
                                <a:rPr lang="en-CA" sz="1100" i="1">
                                  <a:latin typeface="Cambria Math" panose="02040503050406030204" pitchFamily="18" charset="0"/>
                                  <a:cs typeface="Calibri" panose="020F0502020204030204" pitchFamily="34" charset="0"/>
                                </a:rPr>
                                <m:t>𝑝𝑎𝑟𝑡𝑖𝑐𝑢𝑙𝑎𝑟</m:t>
                              </m:r>
                              <m:r>
                                <a:rPr lang="en-CA" sz="1100" i="1">
                                  <a:latin typeface="Cambria Math" panose="02040503050406030204" pitchFamily="18" charset="0"/>
                                  <a:cs typeface="Calibri" panose="020F0502020204030204" pitchFamily="34" charset="0"/>
                                </a:rPr>
                                <m:t> </m:t>
                              </m:r>
                              <m:r>
                                <a:rPr lang="en-CA" sz="1100" i="1">
                                  <a:latin typeface="Cambria Math" panose="02040503050406030204" pitchFamily="18" charset="0"/>
                                  <a:cs typeface="Calibri" panose="020F0502020204030204" pitchFamily="34" charset="0"/>
                                </a:rPr>
                                <m:t>𝑗𝑢𝑟𝑖𝑠𝑑𝑖𝑐𝑡𝑖𝑜𝑛</m:t>
                              </m:r>
                            </m:num>
                            <m:den>
                              <m:r>
                                <a:rPr lang="en-CA"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𝐴</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𝑙𝑙</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𝑒𝑚𝑝𝑙𝑜𝑦𝑒𝑒𝑠</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𝑖𝑛</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𝑎𝑙𝑙</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𝑈𝑇𝑃𝑅</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𝐽𝑢𝑟𝑖𝑠𝑑𝑖𝑐𝑡𝑖𝑜𝑛𝑠</m:t>
                              </m:r>
                            </m:den>
                          </m:f>
                          <m:r>
                            <a:rPr lang="fr-CA"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m:t>
                          </m:r>
                          <m:f>
                            <m:fPr>
                              <m:ctrlPr>
                                <a:rPr lang="fr-CA" sz="1100" i="1">
                                  <a:latin typeface="Cambria Math" panose="02040503050406030204" pitchFamily="18" charset="0"/>
                                  <a:cs typeface="Calibri" panose="020F0502020204030204" pitchFamily="34" charset="0"/>
                                </a:rPr>
                              </m:ctrlPr>
                            </m:fPr>
                            <m:num>
                              <m:r>
                                <a:rPr lang="en-CA" sz="1100" i="1">
                                  <a:latin typeface="Cambria Math" panose="02040503050406030204" pitchFamily="18" charset="0"/>
                                  <a:cs typeface="Calibri" panose="020F0502020204030204" pitchFamily="34" charset="0"/>
                                </a:rPr>
                                <m:t>𝑉</m:t>
                              </m:r>
                              <m:r>
                                <a:rPr lang="en-US" sz="1100" i="1">
                                  <a:latin typeface="Cambria Math" panose="02040503050406030204" pitchFamily="18" charset="0"/>
                                  <a:cs typeface="Calibri" panose="020F0502020204030204" pitchFamily="34" charset="0"/>
                                </a:rPr>
                                <m:t>𝑎𝑙𝑢𝑒</m:t>
                              </m:r>
                              <m:r>
                                <a:rPr lang="en-US" sz="1100" i="1">
                                  <a:latin typeface="Cambria Math" panose="02040503050406030204" pitchFamily="18" charset="0"/>
                                  <a:cs typeface="Calibri" panose="020F0502020204030204" pitchFamily="34" charset="0"/>
                                </a:rPr>
                                <m:t> </m:t>
                              </m:r>
                              <m:r>
                                <a:rPr lang="en-US" sz="1100" i="1">
                                  <a:latin typeface="Cambria Math" panose="02040503050406030204" pitchFamily="18" charset="0"/>
                                  <a:cs typeface="Calibri" panose="020F0502020204030204" pitchFamily="34" charset="0"/>
                                </a:rPr>
                                <m:t>𝑜𝑓</m:t>
                              </m:r>
                              <m:r>
                                <a:rPr lang="en-US" sz="1100" i="1">
                                  <a:latin typeface="Cambria Math" panose="02040503050406030204" pitchFamily="18" charset="0"/>
                                  <a:cs typeface="Calibri" panose="020F0502020204030204" pitchFamily="34" charset="0"/>
                                </a:rPr>
                                <m:t> </m:t>
                              </m:r>
                              <m:r>
                                <a:rPr lang="en-US" sz="1100" i="1">
                                  <a:latin typeface="Cambria Math" panose="02040503050406030204" pitchFamily="18" charset="0"/>
                                  <a:cs typeface="Calibri" panose="020F0502020204030204" pitchFamily="34" charset="0"/>
                                </a:rPr>
                                <m:t>𝑡h𝑒</m:t>
                              </m:r>
                              <m:r>
                                <a:rPr lang="en-US" sz="1100" i="1">
                                  <a:latin typeface="Cambria Math" panose="02040503050406030204" pitchFamily="18" charset="0"/>
                                  <a:cs typeface="Calibri" panose="020F0502020204030204" pitchFamily="34" charset="0"/>
                                </a:rPr>
                                <m:t> </m:t>
                              </m:r>
                              <m:r>
                                <a:rPr lang="en-US" sz="1100" i="1">
                                  <a:latin typeface="Cambria Math" panose="02040503050406030204" pitchFamily="18" charset="0"/>
                                  <a:cs typeface="Calibri" panose="020F0502020204030204" pitchFamily="34" charset="0"/>
                                </a:rPr>
                                <m:t>𝑡𝑎𝑛𝑔𝑖𝑏𝑙𝑒</m:t>
                              </m:r>
                              <m:r>
                                <a:rPr lang="en-US" sz="1100" i="1">
                                  <a:latin typeface="Cambria Math" panose="02040503050406030204" pitchFamily="18" charset="0"/>
                                  <a:cs typeface="Calibri" panose="020F0502020204030204" pitchFamily="34" charset="0"/>
                                </a:rPr>
                                <m:t> </m:t>
                              </m:r>
                              <m:r>
                                <a:rPr lang="en-US" sz="1100" i="1">
                                  <a:latin typeface="Cambria Math" panose="02040503050406030204" pitchFamily="18" charset="0"/>
                                  <a:cs typeface="Calibri" panose="020F0502020204030204" pitchFamily="34" charset="0"/>
                                </a:rPr>
                                <m:t>𝑎𝑠𝑠𝑒𝑡𝑠</m:t>
                              </m:r>
                              <m:r>
                                <a:rPr lang="en-US" sz="1100" i="1">
                                  <a:latin typeface="Cambria Math" panose="02040503050406030204" pitchFamily="18" charset="0"/>
                                  <a:cs typeface="Calibri" panose="020F0502020204030204" pitchFamily="34" charset="0"/>
                                </a:rPr>
                                <m:t> </m:t>
                              </m:r>
                              <m:r>
                                <a:rPr lang="en-US" sz="1100" i="1">
                                  <a:latin typeface="Cambria Math" panose="02040503050406030204" pitchFamily="18" charset="0"/>
                                  <a:cs typeface="Calibri" panose="020F0502020204030204" pitchFamily="34" charset="0"/>
                                </a:rPr>
                                <m:t>𝑖𝑛</m:t>
                              </m:r>
                              <m:r>
                                <a:rPr lang="en-US" sz="1100" i="1">
                                  <a:latin typeface="Cambria Math" panose="02040503050406030204" pitchFamily="18" charset="0"/>
                                  <a:cs typeface="Calibri" panose="020F0502020204030204" pitchFamily="34" charset="0"/>
                                </a:rPr>
                                <m:t> </m:t>
                              </m:r>
                              <m:r>
                                <a:rPr lang="en-US" sz="1100" i="1">
                                  <a:latin typeface="Cambria Math" panose="02040503050406030204" pitchFamily="18" charset="0"/>
                                  <a:cs typeface="Calibri" panose="020F0502020204030204" pitchFamily="34" charset="0"/>
                                </a:rPr>
                                <m:t>𝑡h𝑒</m:t>
                              </m:r>
                              <m:r>
                                <a:rPr lang="en-US" sz="1100" i="1">
                                  <a:latin typeface="Cambria Math" panose="02040503050406030204" pitchFamily="18" charset="0"/>
                                  <a:cs typeface="Calibri" panose="020F0502020204030204" pitchFamily="34" charset="0"/>
                                </a:rPr>
                                <m:t> </m:t>
                              </m:r>
                              <m:r>
                                <a:rPr lang="en-US" sz="1100" i="1">
                                  <a:latin typeface="Cambria Math" panose="02040503050406030204" pitchFamily="18" charset="0"/>
                                  <a:cs typeface="Calibri" panose="020F0502020204030204" pitchFamily="34" charset="0"/>
                                </a:rPr>
                                <m:t>𝑝𝑎𝑟𝑡𝑖𝑐𝑢𝑙𝑎𝑟</m:t>
                              </m:r>
                              <m:r>
                                <a:rPr lang="en-US" sz="1100" i="1">
                                  <a:latin typeface="Cambria Math" panose="02040503050406030204" pitchFamily="18" charset="0"/>
                                  <a:cs typeface="Calibri" panose="020F0502020204030204" pitchFamily="34" charset="0"/>
                                </a:rPr>
                                <m:t> </m:t>
                              </m:r>
                              <m:r>
                                <a:rPr lang="en-US" sz="1100" i="1">
                                  <a:latin typeface="Cambria Math" panose="02040503050406030204" pitchFamily="18" charset="0"/>
                                  <a:cs typeface="Calibri" panose="020F0502020204030204" pitchFamily="34" charset="0"/>
                                </a:rPr>
                                <m:t>𝑗𝑢𝑟𝑖𝑠𝑑𝑖𝑐𝑡𝑖𝑜𝑛</m:t>
                              </m:r>
                            </m:num>
                            <m:den>
                              <m:r>
                                <a:rPr lang="en-CA"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𝐴</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𝑔𝑔𝑟𝑒𝑔𝑎𝑡𝑒</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𝑣𝑎𝑙𝑢𝑒</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𝑜𝑓</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𝑡𝑎𝑛𝑔𝑖𝑏𝑙𝑒</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𝑎𝑠𝑠𝑒𝑡𝑠</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𝑖𝑛</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𝑎𝑙𝑙</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𝑈𝑇𝑃𝑅</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CA"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𝐽</m:t>
                              </m:r>
                              <m:r>
                                <a:rPr lang="en-US" sz="11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𝑢𝑟𝑖𝑠𝑑𝑖𝑐𝑡𝑖𝑜𝑛𝑠</m:t>
                              </m:r>
                            </m:den>
                          </m:f>
                        </m:e>
                      </m:d>
                    </m:oMath>
                  </m:oMathPara>
                </a14:m>
                <a:endParaRPr lang="fr-CA" sz="1100" dirty="0"/>
              </a:p>
            </p:txBody>
          </p:sp>
        </mc:Choice>
        <mc:Fallback xmlns="">
          <p:sp>
            <p:nvSpPr>
              <p:cNvPr id="9" name="ZoneTexte 8">
                <a:extLst>
                  <a:ext uri="{FF2B5EF4-FFF2-40B4-BE49-F238E27FC236}">
                    <a16:creationId xmlns:a16="http://schemas.microsoft.com/office/drawing/2014/main" id="{F0B10655-9187-EFDD-E65F-439E3EF88A1E}"/>
                  </a:ext>
                </a:extLst>
              </p:cNvPr>
              <p:cNvSpPr txBox="1">
                <a:spLocks noRot="1" noChangeAspect="1" noMove="1" noResize="1" noEditPoints="1" noAdjustHandles="1" noChangeArrowheads="1" noChangeShapeType="1" noTextEdit="1"/>
              </p:cNvSpPr>
              <p:nvPr>
                <p:custDataLst>
                  <p:tags r:id="rId11"/>
                </p:custDataLst>
              </p:nvPr>
            </p:nvSpPr>
            <p:spPr>
              <a:xfrm>
                <a:off x="1391532" y="4049215"/>
                <a:ext cx="8725084" cy="638316"/>
              </a:xfrm>
              <a:prstGeom prst="rect">
                <a:avLst/>
              </a:prstGeom>
              <a:blipFill>
                <a:blip r:embed="rId12"/>
                <a:stretch>
                  <a:fillRect/>
                </a:stretch>
              </a:blipFill>
            </p:spPr>
            <p:txBody>
              <a:bodyPr/>
              <a:lstStyle/>
              <a:p>
                <a:r>
                  <a:rPr lang="fr-CA">
                    <a:noFill/>
                  </a:rPr>
                  <a:t> </a:t>
                </a:r>
              </a:p>
            </p:txBody>
          </p:sp>
        </mc:Fallback>
      </mc:AlternateContent>
      <p:sp>
        <p:nvSpPr>
          <p:cNvPr id="2" name="Rectangle : coins arrondis 1">
            <a:extLst>
              <a:ext uri="{FF2B5EF4-FFF2-40B4-BE49-F238E27FC236}">
                <a16:creationId xmlns:a16="http://schemas.microsoft.com/office/drawing/2014/main" id="{6423C430-B6A0-79DF-E774-B5306227E625}"/>
              </a:ext>
            </a:extLst>
          </p:cNvPr>
          <p:cNvSpPr/>
          <p:nvPr>
            <p:custDataLst>
              <p:tags r:id="rId5"/>
            </p:custDataLst>
          </p:nvPr>
        </p:nvSpPr>
        <p:spPr>
          <a:xfrm>
            <a:off x="45085" y="4024075"/>
            <a:ext cx="1110734" cy="949298"/>
          </a:xfrm>
          <a:prstGeom prst="roundRect">
            <a:avLst>
              <a:gd name="adj" fmla="val 18011"/>
            </a:avLst>
          </a:prstGeom>
          <a:solidFill>
            <a:schemeClr val="accent3">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spcBef>
                <a:spcPts val="450"/>
              </a:spcBef>
            </a:pPr>
            <a:r>
              <a:rPr lang="fr-CA" sz="1200" b="1" i="1" dirty="0"/>
              <a:t>UTPR</a:t>
            </a:r>
          </a:p>
          <a:p>
            <a:pPr algn="ctr">
              <a:spcBef>
                <a:spcPts val="450"/>
              </a:spcBef>
            </a:pPr>
            <a:r>
              <a:rPr lang="fr-CA" sz="1200" b="1" i="1" dirty="0"/>
              <a:t>percentage</a:t>
            </a:r>
          </a:p>
        </p:txBody>
      </p:sp>
      <p:sp>
        <p:nvSpPr>
          <p:cNvPr id="5" name="Est égal à 4">
            <a:extLst>
              <a:ext uri="{FF2B5EF4-FFF2-40B4-BE49-F238E27FC236}">
                <a16:creationId xmlns:a16="http://schemas.microsoft.com/office/drawing/2014/main" id="{2DAA3FFE-7226-6804-3368-2BF687374D6E}"/>
              </a:ext>
            </a:extLst>
          </p:cNvPr>
          <p:cNvSpPr/>
          <p:nvPr>
            <p:custDataLst>
              <p:tags r:id="rId6"/>
            </p:custDataLst>
          </p:nvPr>
        </p:nvSpPr>
        <p:spPr>
          <a:xfrm>
            <a:off x="1187763" y="4354541"/>
            <a:ext cx="192866" cy="188981"/>
          </a:xfrm>
          <a:prstGeom prst="mathEqual">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dirty="0">
              <a:solidFill>
                <a:schemeClr val="tx1"/>
              </a:solidFill>
            </a:endParaRPr>
          </a:p>
        </p:txBody>
      </p:sp>
      <p:sp>
        <p:nvSpPr>
          <p:cNvPr id="8" name="Rectangle 7">
            <a:extLst>
              <a:ext uri="{FF2B5EF4-FFF2-40B4-BE49-F238E27FC236}">
                <a16:creationId xmlns:a16="http://schemas.microsoft.com/office/drawing/2014/main" id="{9671CCC8-FB60-2340-44C2-880E844016BF}"/>
              </a:ext>
            </a:extLst>
          </p:cNvPr>
          <p:cNvSpPr/>
          <p:nvPr>
            <p:custDataLst>
              <p:tags r:id="rId7"/>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109642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F4E46E3-0261-B6BF-074E-28F8C1319048}"/>
              </a:ext>
            </a:extLst>
          </p:cNvPr>
          <p:cNvSpPr>
            <a:spLocks noGrp="1"/>
          </p:cNvSpPr>
          <p:nvPr>
            <p:ph type="sldNum" sz="quarter" idx="12"/>
            <p:custDataLst>
              <p:tags r:id="rId1"/>
            </p:custDataLst>
          </p:nvPr>
        </p:nvSpPr>
        <p:spPr>
          <a:xfrm>
            <a:off x="11513126" y="6425610"/>
            <a:ext cx="678873" cy="274320"/>
          </a:xfrm>
          <a:prstGeom prst="rect">
            <a:avLst/>
          </a:prstGeom>
        </p:spPr>
        <p:txBody>
          <a:bodyPr lIns="0" tIns="0" rIns="0" bIns="0"/>
          <a:lstStyle>
            <a:defPPr>
              <a:defRPr lang="en-US"/>
            </a:defPPr>
            <a:lvl1pPr marL="0" algn="ctr" defTabSz="914400" rtl="0" eaLnBrk="1" latinLnBrk="0" hangingPunct="1">
              <a:defRPr sz="1200" i="0" kern="1200">
                <a:solidFill>
                  <a:schemeClr val="tx2"/>
                </a:solidFill>
                <a:latin typeface="Dubai" panose="020B0503030403030204" pitchFamily="34" charset="-78"/>
                <a:ea typeface="+mn-ea"/>
                <a:cs typeface="Dubai" panose="020B0503030403030204" pitchFamily="34"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886C9C-DC18-4195-8FD5-A50AA931D419}" type="slidenum">
              <a:rPr lang="en-US" smtClean="0"/>
              <a:pPr/>
              <a:t>32</a:t>
            </a:fld>
            <a:endParaRPr lang="en-US" dirty="0"/>
          </a:p>
        </p:txBody>
      </p:sp>
      <p:sp>
        <p:nvSpPr>
          <p:cNvPr id="6" name="Rectangle 5">
            <a:extLst>
              <a:ext uri="{FF2B5EF4-FFF2-40B4-BE49-F238E27FC236}">
                <a16:creationId xmlns:a16="http://schemas.microsoft.com/office/drawing/2014/main" id="{DD922F27-F635-2F88-2127-FA7D7CA079EC}"/>
              </a:ext>
            </a:extLst>
          </p:cNvPr>
          <p:cNvSpPr/>
          <p:nvPr>
            <p:custDataLst>
              <p:tags r:id="rId2"/>
            </p:custDataLst>
          </p:nvPr>
        </p:nvSpPr>
        <p:spPr>
          <a:xfrm>
            <a:off x="442687" y="531264"/>
            <a:ext cx="8258627" cy="369332"/>
          </a:xfrm>
          <a:prstGeom prst="rect">
            <a:avLst/>
          </a:prstGeom>
        </p:spPr>
        <p:txBody>
          <a:bodyPr wrap="square">
            <a:spAutoFit/>
          </a:bodyPr>
          <a:lstStyle/>
          <a:p>
            <a:r>
              <a:rPr lang="fr-FR" sz="1800" b="1" i="1" dirty="0">
                <a:solidFill>
                  <a:schemeClr val="tx2"/>
                </a:solidFill>
              </a:rPr>
              <a:t>Illustrative </a:t>
            </a:r>
            <a:r>
              <a:rPr lang="fr-FR" sz="1800" b="1" i="1" dirty="0" err="1">
                <a:solidFill>
                  <a:schemeClr val="tx2"/>
                </a:solidFill>
              </a:rPr>
              <a:t>example</a:t>
            </a:r>
            <a:r>
              <a:rPr lang="fr-FR" sz="1800" b="1" i="1" dirty="0">
                <a:solidFill>
                  <a:schemeClr val="tx2"/>
                </a:solidFill>
              </a:rPr>
              <a:t>: top-down </a:t>
            </a:r>
            <a:r>
              <a:rPr lang="fr-FR" sz="1800" b="1" i="1" dirty="0" err="1">
                <a:solidFill>
                  <a:schemeClr val="tx2"/>
                </a:solidFill>
              </a:rPr>
              <a:t>approach</a:t>
            </a:r>
            <a:r>
              <a:rPr lang="fr-FR" sz="1800" b="1" i="1" dirty="0">
                <a:solidFill>
                  <a:schemeClr val="tx2"/>
                </a:solidFill>
              </a:rPr>
              <a:t> and UTPR</a:t>
            </a:r>
            <a:endParaRPr lang="fr-CA" sz="1200" dirty="0"/>
          </a:p>
        </p:txBody>
      </p:sp>
      <p:sp>
        <p:nvSpPr>
          <p:cNvPr id="8" name="ZoneTexte 7">
            <a:extLst>
              <a:ext uri="{FF2B5EF4-FFF2-40B4-BE49-F238E27FC236}">
                <a16:creationId xmlns:a16="http://schemas.microsoft.com/office/drawing/2014/main" id="{8E817758-D3A0-F160-63E5-A857A24BB4BA}"/>
              </a:ext>
            </a:extLst>
          </p:cNvPr>
          <p:cNvSpPr txBox="1"/>
          <p:nvPr>
            <p:custDataLst>
              <p:tags r:id="rId3"/>
            </p:custDataLst>
          </p:nvPr>
        </p:nvSpPr>
        <p:spPr>
          <a:xfrm>
            <a:off x="2621344" y="3347504"/>
            <a:ext cx="6079970" cy="1384995"/>
          </a:xfrm>
          <a:prstGeom prst="rect">
            <a:avLst/>
          </a:prstGeom>
          <a:noFill/>
        </p:spPr>
        <p:txBody>
          <a:bodyPr wrap="square">
            <a:spAutoFit/>
          </a:bodyPr>
          <a:lstStyle/>
          <a:p>
            <a:pPr eaLnBrk="0" fontAlgn="base" hangingPunct="0">
              <a:lnSpc>
                <a:spcPct val="100000"/>
              </a:lnSpc>
              <a:spcBef>
                <a:spcPct val="0"/>
              </a:spcBef>
              <a:spcAft>
                <a:spcPct val="0"/>
              </a:spcAft>
            </a:pPr>
            <a:r>
              <a:rPr lang="en-US" altLang="fr-FR" sz="1400" b="1" dirty="0">
                <a:solidFill>
                  <a:schemeClr val="tx2"/>
                </a:solidFill>
                <a:latin typeface="+mj-lt"/>
                <a:ea typeface="Times New Roman" panose="02020603050405020304" pitchFamily="18" charset="0"/>
                <a:cs typeface="Calibri" panose="020F0502020204030204" pitchFamily="34" charset="0"/>
              </a:rPr>
              <a:t>Top-down approach</a:t>
            </a:r>
            <a:r>
              <a:rPr lang="en-US" altLang="fr-FR" sz="1400" dirty="0">
                <a:solidFill>
                  <a:schemeClr val="tx2"/>
                </a:solidFill>
                <a:latin typeface="+mj-lt"/>
                <a:ea typeface="Times New Roman" panose="02020603050405020304" pitchFamily="18" charset="0"/>
                <a:cs typeface="Calibri" panose="020F0502020204030204" pitchFamily="34" charset="0"/>
              </a:rPr>
              <a:t>: IIR triggers additional tax for </a:t>
            </a:r>
            <a:r>
              <a:rPr lang="en-US" altLang="fr-FR" sz="1400" dirty="0" err="1">
                <a:solidFill>
                  <a:schemeClr val="tx2"/>
                </a:solidFill>
                <a:latin typeface="+mj-lt"/>
                <a:ea typeface="Times New Roman" panose="02020603050405020304" pitchFamily="18" charset="0"/>
                <a:cs typeface="Calibri" panose="020F0502020204030204" pitchFamily="34" charset="0"/>
              </a:rPr>
              <a:t>CANco</a:t>
            </a:r>
            <a:r>
              <a:rPr lang="en-US" altLang="fr-FR" sz="1400" dirty="0">
                <a:solidFill>
                  <a:schemeClr val="tx2"/>
                </a:solidFill>
                <a:latin typeface="+mj-lt"/>
                <a:ea typeface="Times New Roman" panose="02020603050405020304" pitchFamily="18" charset="0"/>
                <a:cs typeface="Calibri" panose="020F0502020204030204" pitchFamily="34" charset="0"/>
              </a:rPr>
              <a:t> on </a:t>
            </a:r>
            <a:r>
              <a:rPr lang="en-US" altLang="fr-FR" sz="1400" dirty="0" err="1">
                <a:solidFill>
                  <a:schemeClr val="tx2"/>
                </a:solidFill>
                <a:latin typeface="+mj-lt"/>
                <a:ea typeface="Times New Roman" panose="02020603050405020304" pitchFamily="18" charset="0"/>
                <a:cs typeface="Calibri" panose="020F0502020204030204" pitchFamily="34" charset="0"/>
              </a:rPr>
              <a:t>USco</a:t>
            </a:r>
            <a:r>
              <a:rPr lang="en-US" altLang="fr-FR" sz="1400" dirty="0">
                <a:solidFill>
                  <a:schemeClr val="tx2"/>
                </a:solidFill>
                <a:latin typeface="+mj-lt"/>
                <a:ea typeface="Times New Roman" panose="02020603050405020304" pitchFamily="18" charset="0"/>
                <a:cs typeface="Calibri" panose="020F0502020204030204" pitchFamily="34" charset="0"/>
              </a:rPr>
              <a:t> income.</a:t>
            </a:r>
            <a:endParaRPr lang="fr-CA" altLang="fr-FR" sz="1400" dirty="0">
              <a:solidFill>
                <a:schemeClr val="tx2"/>
              </a:solidFill>
              <a:latin typeface="+mj-lt"/>
              <a:ea typeface="Times New Roman" panose="02020603050405020304" pitchFamily="18" charset="0"/>
              <a:cs typeface="Calibri" panose="020F0502020204030204" pitchFamily="34" charset="0"/>
            </a:endParaRPr>
          </a:p>
          <a:p>
            <a:pPr eaLnBrk="0" fontAlgn="base" hangingPunct="0">
              <a:lnSpc>
                <a:spcPct val="100000"/>
              </a:lnSpc>
              <a:spcBef>
                <a:spcPct val="0"/>
              </a:spcBef>
              <a:spcAft>
                <a:spcPct val="0"/>
              </a:spcAft>
            </a:pPr>
            <a:r>
              <a:rPr lang="fr-CA" altLang="fr-FR" sz="1400" b="1" dirty="0" err="1">
                <a:solidFill>
                  <a:schemeClr val="tx2"/>
                </a:solidFill>
                <a:latin typeface="+mj-lt"/>
                <a:ea typeface="Times New Roman" panose="02020603050405020304" pitchFamily="18" charset="0"/>
                <a:cs typeface="Calibri" panose="020F0502020204030204" pitchFamily="34" charset="0"/>
              </a:rPr>
              <a:t>Top-up</a:t>
            </a:r>
            <a:r>
              <a:rPr lang="fr-CA" altLang="fr-FR" sz="1400" b="1" dirty="0">
                <a:solidFill>
                  <a:schemeClr val="tx2"/>
                </a:solidFill>
                <a:latin typeface="+mj-lt"/>
                <a:ea typeface="Times New Roman" panose="02020603050405020304" pitchFamily="18" charset="0"/>
                <a:cs typeface="Calibri" panose="020F0502020204030204" pitchFamily="34" charset="0"/>
              </a:rPr>
              <a:t> </a:t>
            </a:r>
            <a:r>
              <a:rPr lang="en-US" altLang="fr-FR" sz="1400" b="1" dirty="0">
                <a:solidFill>
                  <a:schemeClr val="tx2"/>
                </a:solidFill>
                <a:latin typeface="+mj-lt"/>
                <a:ea typeface="Times New Roman" panose="02020603050405020304" pitchFamily="18" charset="0"/>
                <a:cs typeface="Calibri" panose="020F0502020204030204" pitchFamily="34" charset="0"/>
              </a:rPr>
              <a:t>tax:</a:t>
            </a:r>
            <a:r>
              <a:rPr lang="en-US" altLang="fr-FR" sz="1400" dirty="0">
                <a:solidFill>
                  <a:schemeClr val="tx2"/>
                </a:solidFill>
                <a:latin typeface="+mj-lt"/>
                <a:ea typeface="Times New Roman" panose="02020603050405020304" pitchFamily="18" charset="0"/>
                <a:cs typeface="Calibri" panose="020F0502020204030204" pitchFamily="34" charset="0"/>
              </a:rPr>
              <a:t> On profits in Luxembourg.</a:t>
            </a:r>
            <a:endParaRPr lang="fr-CA" altLang="fr-FR" sz="1400" dirty="0">
              <a:solidFill>
                <a:schemeClr val="tx2"/>
              </a:solidFill>
              <a:latin typeface="+mj-lt"/>
            </a:endParaRPr>
          </a:p>
          <a:p>
            <a:pPr eaLnBrk="0" fontAlgn="base" hangingPunct="0">
              <a:lnSpc>
                <a:spcPct val="100000"/>
              </a:lnSpc>
              <a:spcBef>
                <a:spcPct val="0"/>
              </a:spcBef>
              <a:spcAft>
                <a:spcPct val="0"/>
              </a:spcAft>
            </a:pPr>
            <a:r>
              <a:rPr lang="fr-CA" altLang="fr-FR" sz="1400" b="1" dirty="0">
                <a:solidFill>
                  <a:schemeClr val="tx2"/>
                </a:solidFill>
                <a:latin typeface="+mj-lt"/>
                <a:ea typeface="Times New Roman" panose="02020603050405020304" pitchFamily="18" charset="0"/>
                <a:cs typeface="Calibri" panose="020F0502020204030204" pitchFamily="34" charset="0"/>
              </a:rPr>
              <a:t>UTPR : </a:t>
            </a:r>
            <a:r>
              <a:rPr lang="en-US" altLang="fr-FR" sz="1400" dirty="0">
                <a:solidFill>
                  <a:schemeClr val="tx2"/>
                </a:solidFill>
                <a:latin typeface="+mj-lt"/>
                <a:ea typeface="Times New Roman" panose="02020603050405020304" pitchFamily="18" charset="0"/>
                <a:cs typeface="Calibri" panose="020F0502020204030204" pitchFamily="34" charset="0"/>
              </a:rPr>
              <a:t>Additional top-up tax allocated between Canada, the United States and France in proportion to the number of employees and the total value of tangible assets in each jurisdiction.</a:t>
            </a:r>
            <a:endParaRPr lang="fr-CA" sz="1400" dirty="0">
              <a:solidFill>
                <a:schemeClr val="tx2"/>
              </a:solidFill>
              <a:latin typeface="+mj-lt"/>
            </a:endParaRPr>
          </a:p>
        </p:txBody>
      </p:sp>
      <p:sp>
        <p:nvSpPr>
          <p:cNvPr id="11" name="Organigramme : Délai 10">
            <a:extLst>
              <a:ext uri="{FF2B5EF4-FFF2-40B4-BE49-F238E27FC236}">
                <a16:creationId xmlns:a16="http://schemas.microsoft.com/office/drawing/2014/main" id="{18B6ECD0-6F4E-5892-10A7-BAA4A3296835}"/>
              </a:ext>
            </a:extLst>
          </p:cNvPr>
          <p:cNvSpPr/>
          <p:nvPr>
            <p:custDataLst>
              <p:tags r:id="rId4"/>
            </p:custDataLst>
          </p:nvPr>
        </p:nvSpPr>
        <p:spPr>
          <a:xfrm>
            <a:off x="593341" y="3365089"/>
            <a:ext cx="1926974" cy="1454119"/>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lnSpc>
                <a:spcPct val="100000"/>
              </a:lnSpc>
              <a:spcBef>
                <a:spcPct val="0"/>
              </a:spcBef>
              <a:spcAft>
                <a:spcPct val="0"/>
              </a:spcAft>
            </a:pPr>
            <a:r>
              <a:rPr lang="fr-CA" altLang="fr-FR" sz="1500" b="1" i="1" dirty="0">
                <a:solidFill>
                  <a:schemeClr val="bg1"/>
                </a:solidFill>
                <a:latin typeface="+mj-lt"/>
                <a:ea typeface="Times New Roman" panose="02020603050405020304" pitchFamily="18" charset="0"/>
                <a:cs typeface="Calibri" panose="020F0502020204030204" pitchFamily="34" charset="0"/>
              </a:rPr>
              <a:t>Assumptions </a:t>
            </a:r>
          </a:p>
          <a:p>
            <a:pPr algn="ctr" eaLnBrk="0" fontAlgn="base" hangingPunct="0">
              <a:lnSpc>
                <a:spcPct val="100000"/>
              </a:lnSpc>
              <a:spcBef>
                <a:spcPct val="0"/>
              </a:spcBef>
              <a:spcAft>
                <a:spcPct val="0"/>
              </a:spcAft>
            </a:pPr>
            <a:r>
              <a:rPr lang="en-US" altLang="fr-FR" sz="1350" i="1" dirty="0">
                <a:solidFill>
                  <a:schemeClr val="bg1"/>
                </a:solidFill>
                <a:latin typeface="+mj-lt"/>
                <a:ea typeface="Times New Roman" panose="02020603050405020304" pitchFamily="18" charset="0"/>
                <a:cs typeface="Calibri" panose="020F0502020204030204" pitchFamily="34" charset="0"/>
              </a:rPr>
              <a:t>No QDMTT and IIR does not apply to Bermuda</a:t>
            </a:r>
            <a:endParaRPr lang="fr-CA" altLang="fr-FR" sz="1350" i="1" dirty="0">
              <a:solidFill>
                <a:schemeClr val="bg1"/>
              </a:solidFill>
              <a:latin typeface="+mj-lt"/>
            </a:endParaRPr>
          </a:p>
        </p:txBody>
      </p:sp>
      <p:pic>
        <p:nvPicPr>
          <p:cNvPr id="7" name="Image 6">
            <a:extLst>
              <a:ext uri="{FF2B5EF4-FFF2-40B4-BE49-F238E27FC236}">
                <a16:creationId xmlns:a16="http://schemas.microsoft.com/office/drawing/2014/main" id="{686721D1-CAD7-25DA-88E4-F9800202887D}"/>
              </a:ext>
            </a:extLst>
          </p:cNvPr>
          <p:cNvPicPr>
            <a:picLocks noChangeAspect="1"/>
          </p:cNvPicPr>
          <p:nvPr>
            <p:custDataLst>
              <p:tags r:id="rId5"/>
            </p:custDataLst>
          </p:nvPr>
        </p:nvPicPr>
        <p:blipFill>
          <a:blip r:embed="rId10"/>
          <a:stretch>
            <a:fillRect/>
          </a:stretch>
        </p:blipFill>
        <p:spPr>
          <a:xfrm>
            <a:off x="1628425" y="869312"/>
            <a:ext cx="5556890" cy="2486393"/>
          </a:xfrm>
          <a:prstGeom prst="rect">
            <a:avLst/>
          </a:prstGeom>
        </p:spPr>
      </p:pic>
      <p:sp>
        <p:nvSpPr>
          <p:cNvPr id="10" name="ZoneTexte 9">
            <a:extLst>
              <a:ext uri="{FF2B5EF4-FFF2-40B4-BE49-F238E27FC236}">
                <a16:creationId xmlns:a16="http://schemas.microsoft.com/office/drawing/2014/main" id="{722A7CAA-19CC-F033-D699-D1253BAC13BC}"/>
              </a:ext>
            </a:extLst>
          </p:cNvPr>
          <p:cNvSpPr txBox="1"/>
          <p:nvPr>
            <p:custDataLst>
              <p:tags r:id="rId6"/>
            </p:custDataLst>
          </p:nvPr>
        </p:nvSpPr>
        <p:spPr>
          <a:xfrm>
            <a:off x="2621344" y="4769990"/>
            <a:ext cx="5257563" cy="276999"/>
          </a:xfrm>
          <a:prstGeom prst="rect">
            <a:avLst/>
          </a:prstGeom>
          <a:noFill/>
        </p:spPr>
        <p:txBody>
          <a:bodyPr wrap="square">
            <a:spAutoFit/>
          </a:bodyPr>
          <a:lstStyle/>
          <a:p>
            <a:r>
              <a:rPr lang="fr-CA" sz="1200" dirty="0"/>
              <a:t>N.B : </a:t>
            </a:r>
            <a:r>
              <a:rPr lang="en-US" sz="1200" dirty="0"/>
              <a:t>The examples are simplified to summarize how the rules work.</a:t>
            </a:r>
            <a:r>
              <a:rPr lang="fr-CA" sz="1200" dirty="0"/>
              <a:t> </a:t>
            </a:r>
          </a:p>
        </p:txBody>
      </p:sp>
      <p:sp>
        <p:nvSpPr>
          <p:cNvPr id="2" name="Rectangle 1">
            <a:extLst>
              <a:ext uri="{FF2B5EF4-FFF2-40B4-BE49-F238E27FC236}">
                <a16:creationId xmlns:a16="http://schemas.microsoft.com/office/drawing/2014/main" id="{5AD66144-3268-7F14-2B2A-08EF9BB87F73}"/>
              </a:ext>
            </a:extLst>
          </p:cNvPr>
          <p:cNvSpPr/>
          <p:nvPr>
            <p:custDataLst>
              <p:tags r:id="rId7"/>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221970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7450E87-7C00-C247-FBC7-61193E4676E0}"/>
              </a:ext>
            </a:extLst>
          </p:cNvPr>
          <p:cNvSpPr/>
          <p:nvPr>
            <p:custDataLst>
              <p:tags r:id="rId1"/>
            </p:custDataLst>
          </p:nvPr>
        </p:nvSpPr>
        <p:spPr>
          <a:xfrm>
            <a:off x="1" y="648634"/>
            <a:ext cx="2771799" cy="43763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0" i="1" dirty="0"/>
          </a:p>
        </p:txBody>
      </p:sp>
      <p:sp>
        <p:nvSpPr>
          <p:cNvPr id="3" name="Espace réservé du numéro de diapositive 2">
            <a:extLst>
              <a:ext uri="{FF2B5EF4-FFF2-40B4-BE49-F238E27FC236}">
                <a16:creationId xmlns:a16="http://schemas.microsoft.com/office/drawing/2014/main" id="{AF4E46E3-0261-B6BF-074E-28F8C1319048}"/>
              </a:ext>
            </a:extLst>
          </p:cNvPr>
          <p:cNvSpPr>
            <a:spLocks noGrp="1"/>
          </p:cNvSpPr>
          <p:nvPr>
            <p:ph type="sldNum" sz="quarter" idx="12"/>
            <p:custDataLst>
              <p:tags r:id="rId2"/>
            </p:custDataLst>
          </p:nvPr>
        </p:nvSpPr>
        <p:spPr>
          <a:xfrm>
            <a:off x="11513126" y="6425610"/>
            <a:ext cx="678873" cy="274320"/>
          </a:xfrm>
          <a:prstGeom prst="rect">
            <a:avLst/>
          </a:prstGeom>
        </p:spPr>
        <p:txBody>
          <a:bodyPr lIns="0" tIns="0" rIns="0" bIns="0"/>
          <a:lstStyle>
            <a:defPPr>
              <a:defRPr lang="en-US"/>
            </a:defPPr>
            <a:lvl1pPr marL="0" algn="ctr" defTabSz="914400" rtl="0" eaLnBrk="1" latinLnBrk="0" hangingPunct="1">
              <a:defRPr sz="1200" i="0" kern="1200">
                <a:solidFill>
                  <a:schemeClr val="tx2"/>
                </a:solidFill>
                <a:latin typeface="Dubai" panose="020B0503030403030204" pitchFamily="34" charset="-78"/>
                <a:ea typeface="+mn-ea"/>
                <a:cs typeface="Dubai" panose="020B0503030403030204" pitchFamily="34"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886C9C-DC18-4195-8FD5-A50AA931D419}" type="slidenum">
              <a:rPr lang="en-US" smtClean="0"/>
              <a:pPr/>
              <a:t>33</a:t>
            </a:fld>
            <a:endParaRPr lang="en-US" dirty="0"/>
          </a:p>
        </p:txBody>
      </p:sp>
      <p:sp>
        <p:nvSpPr>
          <p:cNvPr id="4" name="Titre 3">
            <a:extLst>
              <a:ext uri="{FF2B5EF4-FFF2-40B4-BE49-F238E27FC236}">
                <a16:creationId xmlns:a16="http://schemas.microsoft.com/office/drawing/2014/main" id="{2AA3FBC3-730E-4E43-8566-6D91B110F00C}"/>
              </a:ext>
            </a:extLst>
          </p:cNvPr>
          <p:cNvSpPr>
            <a:spLocks noGrp="1"/>
          </p:cNvSpPr>
          <p:nvPr>
            <p:ph type="title"/>
            <p:custDataLst>
              <p:tags r:id="rId3"/>
            </p:custDataLst>
          </p:nvPr>
        </p:nvSpPr>
        <p:spPr>
          <a:xfrm>
            <a:off x="2771800" y="638040"/>
            <a:ext cx="6192688" cy="514350"/>
          </a:xfrm>
        </p:spPr>
        <p:txBody>
          <a:bodyPr/>
          <a:lstStyle/>
          <a:p>
            <a:r>
              <a:rPr lang="fr-CA" sz="2400" dirty="0" err="1"/>
              <a:t>Pillar</a:t>
            </a:r>
            <a:r>
              <a:rPr lang="fr-CA" sz="2400" dirty="0"/>
              <a:t> 2 : Global Minimum Tax</a:t>
            </a:r>
          </a:p>
        </p:txBody>
      </p:sp>
      <p:sp>
        <p:nvSpPr>
          <p:cNvPr id="6" name="Rectangle 5">
            <a:extLst>
              <a:ext uri="{FF2B5EF4-FFF2-40B4-BE49-F238E27FC236}">
                <a16:creationId xmlns:a16="http://schemas.microsoft.com/office/drawing/2014/main" id="{DD922F27-F635-2F88-2127-FA7D7CA079EC}"/>
              </a:ext>
            </a:extLst>
          </p:cNvPr>
          <p:cNvSpPr/>
          <p:nvPr>
            <p:custDataLst>
              <p:tags r:id="rId4"/>
            </p:custDataLst>
          </p:nvPr>
        </p:nvSpPr>
        <p:spPr>
          <a:xfrm>
            <a:off x="3704424" y="1101354"/>
            <a:ext cx="4551346" cy="3352906"/>
          </a:xfrm>
          <a:prstGeom prst="rect">
            <a:avLst/>
          </a:prstGeom>
        </p:spPr>
        <p:txBody>
          <a:bodyPr wrap="square">
            <a:spAutoFit/>
          </a:bodyPr>
          <a:lstStyle/>
          <a:p>
            <a:r>
              <a:rPr lang="en-US" sz="1800" dirty="0">
                <a:solidFill>
                  <a:schemeClr val="tx2"/>
                </a:solidFill>
              </a:rPr>
              <a:t>The jurisdiction from which a top-up tax arises may impose a domestic minimum tax, accordingly:</a:t>
            </a:r>
          </a:p>
          <a:p>
            <a:endParaRPr lang="fr-CA" sz="788" dirty="0">
              <a:solidFill>
                <a:schemeClr val="tx2"/>
              </a:solidFill>
            </a:endParaRPr>
          </a:p>
          <a:p>
            <a:pPr marL="257175" indent="-257175">
              <a:buFont typeface="Arial" panose="020B0604020202020204" pitchFamily="34" charset="0"/>
              <a:buChar char="•"/>
            </a:pPr>
            <a:r>
              <a:rPr lang="en-US" sz="1500" dirty="0">
                <a:solidFill>
                  <a:schemeClr val="tx2"/>
                </a:solidFill>
              </a:rPr>
              <a:t>The qualifying domestic minimum tax, if determined in the same manner as the </a:t>
            </a:r>
            <a:r>
              <a:rPr lang="en-US" sz="1500" dirty="0" err="1">
                <a:solidFill>
                  <a:schemeClr val="tx2"/>
                </a:solidFill>
              </a:rPr>
              <a:t>GloBE</a:t>
            </a:r>
            <a:r>
              <a:rPr lang="en-US" sz="1500" dirty="0">
                <a:solidFill>
                  <a:schemeClr val="tx2"/>
                </a:solidFill>
              </a:rPr>
              <a:t> minimum tax, reduces the jurisdictional top-up tax.</a:t>
            </a:r>
          </a:p>
          <a:p>
            <a:endParaRPr lang="fr-CA" sz="1500" dirty="0">
              <a:solidFill>
                <a:schemeClr val="tx2"/>
              </a:solidFill>
            </a:endParaRPr>
          </a:p>
          <a:p>
            <a:pPr marL="257175" indent="-257175">
              <a:buFont typeface="Arial" panose="020B0604020202020204" pitchFamily="34" charset="0"/>
              <a:buChar char="•"/>
            </a:pPr>
            <a:r>
              <a:rPr lang="en-US" sz="1500" dirty="0">
                <a:solidFill>
                  <a:schemeClr val="tx2"/>
                </a:solidFill>
              </a:rPr>
              <a:t>If a QDMTT is imposed because of a ETR of less than 15% in a jurisdiction, that jurisdiction collects the additional tax rather than the jurisdiction of the UPE or any intermediate parent entity or any other entity in the group.</a:t>
            </a:r>
            <a:endParaRPr lang="fr-CA" sz="1500" dirty="0">
              <a:solidFill>
                <a:schemeClr val="tx2"/>
              </a:solidFill>
            </a:endParaRPr>
          </a:p>
        </p:txBody>
      </p:sp>
      <p:sp>
        <p:nvSpPr>
          <p:cNvPr id="11" name="Larme 10">
            <a:extLst>
              <a:ext uri="{FF2B5EF4-FFF2-40B4-BE49-F238E27FC236}">
                <a16:creationId xmlns:a16="http://schemas.microsoft.com/office/drawing/2014/main" id="{C90B2D81-75E7-8193-21BF-BBFFE4D0970E}"/>
              </a:ext>
            </a:extLst>
          </p:cNvPr>
          <p:cNvSpPr/>
          <p:nvPr>
            <p:custDataLst>
              <p:tags r:id="rId5"/>
            </p:custDataLst>
          </p:nvPr>
        </p:nvSpPr>
        <p:spPr>
          <a:xfrm>
            <a:off x="301683" y="1378554"/>
            <a:ext cx="3206115" cy="2700338"/>
          </a:xfrm>
          <a:prstGeom prst="teardrop">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100" b="1" i="1" dirty="0" err="1">
                <a:solidFill>
                  <a:schemeClr val="bg1"/>
                </a:solidFill>
                <a:latin typeface="+mj-lt"/>
                <a:cs typeface="Dubai Light" panose="020B0303030403030204" pitchFamily="34" charset="-78"/>
              </a:rPr>
              <a:t>Qualifying</a:t>
            </a:r>
            <a:r>
              <a:rPr lang="fr-CA" sz="2100" b="1" i="1" dirty="0">
                <a:solidFill>
                  <a:schemeClr val="bg1"/>
                </a:solidFill>
                <a:latin typeface="+mj-lt"/>
                <a:cs typeface="Dubai Light" panose="020B0303030403030204" pitchFamily="34" charset="-78"/>
              </a:rPr>
              <a:t> Domestic Minimum </a:t>
            </a:r>
          </a:p>
          <a:p>
            <a:r>
              <a:rPr lang="fr-CA" sz="2100" b="1" i="1" dirty="0" err="1">
                <a:solidFill>
                  <a:schemeClr val="bg1"/>
                </a:solidFill>
                <a:latin typeface="+mj-lt"/>
                <a:cs typeface="Dubai Light" panose="020B0303030403030204" pitchFamily="34" charset="-78"/>
              </a:rPr>
              <a:t>Top-up</a:t>
            </a:r>
            <a:r>
              <a:rPr lang="fr-CA" sz="2100" b="1" i="1" dirty="0">
                <a:solidFill>
                  <a:schemeClr val="bg1"/>
                </a:solidFill>
                <a:latin typeface="+mj-lt"/>
                <a:cs typeface="Dubai Light" panose="020B0303030403030204" pitchFamily="34" charset="-78"/>
              </a:rPr>
              <a:t> Tax</a:t>
            </a:r>
          </a:p>
          <a:p>
            <a:r>
              <a:rPr lang="fr-CA" sz="2100" b="1" i="1" dirty="0">
                <a:solidFill>
                  <a:schemeClr val="bg1"/>
                </a:solidFill>
                <a:latin typeface="+mj-lt"/>
                <a:cs typeface="Dubai Light" panose="020B0303030403030204" pitchFamily="34" charset="-78"/>
              </a:rPr>
              <a:t>(“QDMTT”) </a:t>
            </a:r>
          </a:p>
        </p:txBody>
      </p:sp>
      <p:sp>
        <p:nvSpPr>
          <p:cNvPr id="2" name="Rectangle 1">
            <a:extLst>
              <a:ext uri="{FF2B5EF4-FFF2-40B4-BE49-F238E27FC236}">
                <a16:creationId xmlns:a16="http://schemas.microsoft.com/office/drawing/2014/main" id="{74C2858F-31DD-3014-BCE5-D165D84AE057}"/>
              </a:ext>
            </a:extLst>
          </p:cNvPr>
          <p:cNvSpPr/>
          <p:nvPr>
            <p:custDataLst>
              <p:tags r:id="rId6"/>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350291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F4E46E3-0261-B6BF-074E-28F8C1319048}"/>
              </a:ext>
            </a:extLst>
          </p:cNvPr>
          <p:cNvSpPr>
            <a:spLocks noGrp="1"/>
          </p:cNvSpPr>
          <p:nvPr>
            <p:ph type="sldNum" sz="quarter" idx="12"/>
            <p:custDataLst>
              <p:tags r:id="rId1"/>
            </p:custDataLst>
          </p:nvPr>
        </p:nvSpPr>
        <p:spPr>
          <a:xfrm>
            <a:off x="11513126" y="6425610"/>
            <a:ext cx="678873" cy="274320"/>
          </a:xfrm>
          <a:prstGeom prst="rect">
            <a:avLst/>
          </a:prstGeom>
        </p:spPr>
        <p:txBody>
          <a:bodyPr lIns="0" tIns="0" rIns="0" bIns="0"/>
          <a:lstStyle>
            <a:defPPr>
              <a:defRPr lang="en-US"/>
            </a:defPPr>
            <a:lvl1pPr marL="0" algn="ctr" defTabSz="914400" rtl="0" eaLnBrk="1" latinLnBrk="0" hangingPunct="1">
              <a:defRPr sz="1200" i="0" kern="1200">
                <a:solidFill>
                  <a:schemeClr val="tx2"/>
                </a:solidFill>
                <a:latin typeface="Dubai" panose="020B0503030403030204" pitchFamily="34" charset="-78"/>
                <a:ea typeface="+mn-ea"/>
                <a:cs typeface="Dubai" panose="020B0503030403030204" pitchFamily="34"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886C9C-DC18-4195-8FD5-A50AA931D419}" type="slidenum">
              <a:rPr lang="en-US" smtClean="0"/>
              <a:pPr/>
              <a:t>34</a:t>
            </a:fld>
            <a:endParaRPr lang="en-US" dirty="0"/>
          </a:p>
        </p:txBody>
      </p:sp>
      <p:sp>
        <p:nvSpPr>
          <p:cNvPr id="6" name="Rectangle 5">
            <a:extLst>
              <a:ext uri="{FF2B5EF4-FFF2-40B4-BE49-F238E27FC236}">
                <a16:creationId xmlns:a16="http://schemas.microsoft.com/office/drawing/2014/main" id="{DD922F27-F635-2F88-2127-FA7D7CA079EC}"/>
              </a:ext>
            </a:extLst>
          </p:cNvPr>
          <p:cNvSpPr/>
          <p:nvPr>
            <p:custDataLst>
              <p:tags r:id="rId2"/>
            </p:custDataLst>
          </p:nvPr>
        </p:nvSpPr>
        <p:spPr>
          <a:xfrm>
            <a:off x="970156" y="571963"/>
            <a:ext cx="6872739" cy="553998"/>
          </a:xfrm>
          <a:prstGeom prst="rect">
            <a:avLst/>
          </a:prstGeom>
        </p:spPr>
        <p:txBody>
          <a:bodyPr wrap="square">
            <a:spAutoFit/>
          </a:bodyPr>
          <a:lstStyle/>
          <a:p>
            <a:r>
              <a:rPr lang="fr-FR" sz="1800" b="1" i="1" dirty="0">
                <a:solidFill>
                  <a:schemeClr val="tx2"/>
                </a:solidFill>
              </a:rPr>
              <a:t>Illustrative </a:t>
            </a:r>
            <a:r>
              <a:rPr lang="fr-FR" sz="1800" b="1" i="1" dirty="0" err="1">
                <a:solidFill>
                  <a:schemeClr val="tx2"/>
                </a:solidFill>
              </a:rPr>
              <a:t>example</a:t>
            </a:r>
            <a:r>
              <a:rPr lang="fr-FR" sz="1800" b="1" i="1" dirty="0">
                <a:solidFill>
                  <a:schemeClr val="tx2"/>
                </a:solidFill>
              </a:rPr>
              <a:t>: QDMTT</a:t>
            </a:r>
            <a:endParaRPr lang="fr-FR" sz="1800" b="1" i="1" dirty="0">
              <a:solidFill>
                <a:schemeClr val="tx2"/>
              </a:solidFill>
              <a:highlight>
                <a:srgbClr val="FFFF00"/>
              </a:highlight>
            </a:endParaRPr>
          </a:p>
          <a:p>
            <a:endParaRPr lang="fr-CA" sz="1200" dirty="0"/>
          </a:p>
        </p:txBody>
      </p:sp>
      <p:sp>
        <p:nvSpPr>
          <p:cNvPr id="12" name="ZoneTexte 11">
            <a:extLst>
              <a:ext uri="{FF2B5EF4-FFF2-40B4-BE49-F238E27FC236}">
                <a16:creationId xmlns:a16="http://schemas.microsoft.com/office/drawing/2014/main" id="{D2EBFB0C-0E05-23DA-7BAC-3EF4DD2627F9}"/>
              </a:ext>
            </a:extLst>
          </p:cNvPr>
          <p:cNvSpPr txBox="1"/>
          <p:nvPr>
            <p:custDataLst>
              <p:tags r:id="rId3"/>
            </p:custDataLst>
          </p:nvPr>
        </p:nvSpPr>
        <p:spPr>
          <a:xfrm>
            <a:off x="4572000" y="2796146"/>
            <a:ext cx="3591000" cy="877163"/>
          </a:xfrm>
          <a:prstGeom prst="rect">
            <a:avLst/>
          </a:prstGeom>
          <a:noFill/>
        </p:spPr>
        <p:txBody>
          <a:bodyPr wrap="square">
            <a:spAutoFit/>
          </a:bodyPr>
          <a:lstStyle/>
          <a:p>
            <a:r>
              <a:rPr lang="fr-CA" sz="1500" b="1" i="1" dirty="0">
                <a:latin typeface="+mj-lt"/>
                <a:ea typeface="Times New Roman" panose="02020603050405020304" pitchFamily="18" charset="0"/>
              </a:rPr>
              <a:t>If Canada </a:t>
            </a:r>
            <a:r>
              <a:rPr lang="fr-CA" sz="1500" b="1" i="1" dirty="0" err="1">
                <a:latin typeface="+mj-lt"/>
                <a:ea typeface="Times New Roman" panose="02020603050405020304" pitchFamily="18" charset="0"/>
              </a:rPr>
              <a:t>introduce</a:t>
            </a:r>
            <a:r>
              <a:rPr lang="fr-CA" sz="1500" b="1" i="1" dirty="0">
                <a:latin typeface="+mj-lt"/>
                <a:ea typeface="Times New Roman" panose="02020603050405020304" pitchFamily="18" charset="0"/>
              </a:rPr>
              <a:t> a QDMTT : </a:t>
            </a:r>
          </a:p>
          <a:p>
            <a:pPr marL="214313" indent="-214313">
              <a:buFont typeface="Arial" panose="020B0604020202020204" pitchFamily="34" charset="0"/>
              <a:buChar char="•"/>
            </a:pPr>
            <a:r>
              <a:rPr lang="fr-CA" sz="1800" dirty="0" err="1">
                <a:latin typeface="+mj-lt"/>
                <a:ea typeface="Times New Roman" panose="02020603050405020304" pitchFamily="18" charset="0"/>
              </a:rPr>
              <a:t>Top-up</a:t>
            </a:r>
            <a:r>
              <a:rPr lang="fr-CA" sz="1800" dirty="0">
                <a:latin typeface="+mj-lt"/>
                <a:ea typeface="Times New Roman" panose="02020603050405020304" pitchFamily="18" charset="0"/>
              </a:rPr>
              <a:t> </a:t>
            </a:r>
            <a:r>
              <a:rPr lang="fr-CA" sz="1800" dirty="0" err="1">
                <a:latin typeface="+mj-lt"/>
                <a:ea typeface="Times New Roman" panose="02020603050405020304" pitchFamily="18" charset="0"/>
              </a:rPr>
              <a:t>tax</a:t>
            </a:r>
            <a:r>
              <a:rPr lang="fr-CA" sz="1800" dirty="0">
                <a:latin typeface="+mj-lt"/>
                <a:ea typeface="Times New Roman" panose="02020603050405020304" pitchFamily="18" charset="0"/>
              </a:rPr>
              <a:t> on profit in Canada payable by </a:t>
            </a:r>
            <a:r>
              <a:rPr lang="fr-CA" sz="1800" dirty="0" err="1">
                <a:latin typeface="+mj-lt"/>
                <a:ea typeface="Times New Roman" panose="02020603050405020304" pitchFamily="18" charset="0"/>
              </a:rPr>
              <a:t>CANco</a:t>
            </a:r>
            <a:r>
              <a:rPr lang="fr-CA" sz="1800" dirty="0">
                <a:latin typeface="+mj-lt"/>
                <a:ea typeface="Times New Roman" panose="02020603050405020304" pitchFamily="18" charset="0"/>
              </a:rPr>
              <a:t> in Canada</a:t>
            </a:r>
          </a:p>
        </p:txBody>
      </p:sp>
      <p:sp>
        <p:nvSpPr>
          <p:cNvPr id="8" name="ZoneTexte 7">
            <a:extLst>
              <a:ext uri="{FF2B5EF4-FFF2-40B4-BE49-F238E27FC236}">
                <a16:creationId xmlns:a16="http://schemas.microsoft.com/office/drawing/2014/main" id="{3BA6F281-6282-580E-61DF-5DD74A005978}"/>
              </a:ext>
            </a:extLst>
          </p:cNvPr>
          <p:cNvSpPr txBox="1"/>
          <p:nvPr>
            <p:custDataLst>
              <p:tags r:id="rId4"/>
            </p:custDataLst>
          </p:nvPr>
        </p:nvSpPr>
        <p:spPr>
          <a:xfrm>
            <a:off x="467544" y="2796146"/>
            <a:ext cx="3591000" cy="1938992"/>
          </a:xfrm>
          <a:prstGeom prst="rect">
            <a:avLst/>
          </a:prstGeom>
          <a:noFill/>
        </p:spPr>
        <p:txBody>
          <a:bodyPr wrap="square">
            <a:spAutoFit/>
          </a:bodyPr>
          <a:lstStyle/>
          <a:p>
            <a:r>
              <a:rPr lang="en-US" sz="1500" b="1" i="1" dirty="0">
                <a:latin typeface="+mj-lt"/>
                <a:ea typeface="Times New Roman" panose="02020603050405020304" pitchFamily="18" charset="0"/>
              </a:rPr>
              <a:t>If each country adopts the </a:t>
            </a:r>
            <a:r>
              <a:rPr lang="en-US" sz="1500" b="1" i="1" dirty="0" err="1">
                <a:latin typeface="+mj-lt"/>
                <a:ea typeface="Times New Roman" panose="02020603050405020304" pitchFamily="18" charset="0"/>
              </a:rPr>
              <a:t>GloBE</a:t>
            </a:r>
            <a:r>
              <a:rPr lang="en-US" sz="1500" b="1" i="1" dirty="0">
                <a:latin typeface="+mj-lt"/>
                <a:ea typeface="Times New Roman" panose="02020603050405020304" pitchFamily="18" charset="0"/>
              </a:rPr>
              <a:t> rules but none introduces a QDMTT :</a:t>
            </a:r>
          </a:p>
          <a:p>
            <a:pPr marL="214313" indent="-214313">
              <a:buFont typeface="Arial" panose="020B0604020202020204" pitchFamily="34" charset="0"/>
              <a:buChar char="•"/>
            </a:pPr>
            <a:r>
              <a:rPr lang="en-US" sz="1800" dirty="0">
                <a:latin typeface="+mj-lt"/>
              </a:rPr>
              <a:t>Top-up tax on profits on profits in Canada and Luxembourg </a:t>
            </a:r>
          </a:p>
          <a:p>
            <a:pPr marL="214313" indent="-214313">
              <a:buFont typeface="Arial" panose="020B0604020202020204" pitchFamily="34" charset="0"/>
              <a:buChar char="•"/>
            </a:pPr>
            <a:r>
              <a:rPr lang="en-US" sz="1800" dirty="0">
                <a:latin typeface="+mj-lt"/>
              </a:rPr>
              <a:t>IIR: Tax imputed to the UPE </a:t>
            </a:r>
            <a:r>
              <a:rPr lang="en-US" sz="1800" dirty="0" err="1">
                <a:latin typeface="+mj-lt"/>
              </a:rPr>
              <a:t>USco</a:t>
            </a:r>
            <a:r>
              <a:rPr lang="en-US" sz="1800" dirty="0">
                <a:latin typeface="+mj-lt"/>
              </a:rPr>
              <a:t> that is liable for the top-up tax in the US </a:t>
            </a:r>
            <a:endParaRPr lang="fr-CA" sz="1800" dirty="0">
              <a:latin typeface="+mj-lt"/>
              <a:ea typeface="Times New Roman" panose="02020603050405020304" pitchFamily="18" charset="0"/>
            </a:endParaRPr>
          </a:p>
        </p:txBody>
      </p:sp>
      <p:pic>
        <p:nvPicPr>
          <p:cNvPr id="14" name="Image 13">
            <a:extLst>
              <a:ext uri="{FF2B5EF4-FFF2-40B4-BE49-F238E27FC236}">
                <a16:creationId xmlns:a16="http://schemas.microsoft.com/office/drawing/2014/main" id="{6748A255-2DB1-5CDF-7425-538CDA055F2F}"/>
              </a:ext>
            </a:extLst>
          </p:cNvPr>
          <p:cNvPicPr>
            <a:picLocks noChangeAspect="1"/>
          </p:cNvPicPr>
          <p:nvPr>
            <p:custDataLst>
              <p:tags r:id="rId5"/>
            </p:custDataLst>
          </p:nvPr>
        </p:nvPicPr>
        <p:blipFill>
          <a:blip r:embed="rId10"/>
          <a:stretch>
            <a:fillRect/>
          </a:stretch>
        </p:blipFill>
        <p:spPr>
          <a:xfrm>
            <a:off x="2134946" y="1149078"/>
            <a:ext cx="4840420" cy="1488155"/>
          </a:xfrm>
          <a:prstGeom prst="rect">
            <a:avLst/>
          </a:prstGeom>
        </p:spPr>
      </p:pic>
      <p:sp>
        <p:nvSpPr>
          <p:cNvPr id="15" name="ZoneTexte 14">
            <a:extLst>
              <a:ext uri="{FF2B5EF4-FFF2-40B4-BE49-F238E27FC236}">
                <a16:creationId xmlns:a16="http://schemas.microsoft.com/office/drawing/2014/main" id="{A6F82FC7-27D9-100C-D896-27E52BEF97FE}"/>
              </a:ext>
            </a:extLst>
          </p:cNvPr>
          <p:cNvSpPr txBox="1"/>
          <p:nvPr>
            <p:custDataLst>
              <p:tags r:id="rId6"/>
            </p:custDataLst>
          </p:nvPr>
        </p:nvSpPr>
        <p:spPr>
          <a:xfrm>
            <a:off x="2621344" y="4769990"/>
            <a:ext cx="5257563" cy="276999"/>
          </a:xfrm>
          <a:prstGeom prst="rect">
            <a:avLst/>
          </a:prstGeom>
          <a:noFill/>
        </p:spPr>
        <p:txBody>
          <a:bodyPr wrap="square">
            <a:spAutoFit/>
          </a:bodyPr>
          <a:lstStyle/>
          <a:p>
            <a:r>
              <a:rPr lang="fr-CA" sz="1200" dirty="0"/>
              <a:t>N.B : </a:t>
            </a:r>
            <a:r>
              <a:rPr lang="en-US" sz="1200" dirty="0"/>
              <a:t>The examples are simplified to summarize how the rules work.</a:t>
            </a:r>
            <a:r>
              <a:rPr lang="fr-CA" sz="1200" dirty="0"/>
              <a:t> </a:t>
            </a:r>
          </a:p>
        </p:txBody>
      </p:sp>
      <p:sp>
        <p:nvSpPr>
          <p:cNvPr id="2" name="Rectangle 1">
            <a:extLst>
              <a:ext uri="{FF2B5EF4-FFF2-40B4-BE49-F238E27FC236}">
                <a16:creationId xmlns:a16="http://schemas.microsoft.com/office/drawing/2014/main" id="{9915B6E3-D197-0791-85A9-71E7954B9750}"/>
              </a:ext>
            </a:extLst>
          </p:cNvPr>
          <p:cNvSpPr/>
          <p:nvPr>
            <p:custDataLst>
              <p:tags r:id="rId7"/>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992489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oint d’interrogation sur fond vert pastel">
            <a:extLst>
              <a:ext uri="{FF2B5EF4-FFF2-40B4-BE49-F238E27FC236}">
                <a16:creationId xmlns:a16="http://schemas.microsoft.com/office/drawing/2014/main" id="{0D6D7B57-180B-A786-8CC8-445F8BD0A93D}"/>
              </a:ext>
            </a:extLst>
          </p:cNvPr>
          <p:cNvPicPr>
            <a:picLocks noChangeAspect="1"/>
          </p:cNvPicPr>
          <p:nvPr>
            <p:custDataLst>
              <p:tags r:id="rId1"/>
            </p:custDataLst>
          </p:nvPr>
        </p:nvPicPr>
        <p:blipFill rotWithShape="1">
          <a:blip r:embed="rId10" cstate="email">
            <a:alphaModFix amt="35000"/>
            <a:extLst>
              <a:ext uri="{28A0092B-C50C-407E-A947-70E740481C1C}">
                <a14:useLocalDpi xmlns:a14="http://schemas.microsoft.com/office/drawing/2010/main" val="0"/>
              </a:ext>
            </a:extLst>
          </a:blip>
          <a:srcRect l="40312" r="1006"/>
          <a:stretch/>
        </p:blipFill>
        <p:spPr>
          <a:xfrm>
            <a:off x="-30832" y="663978"/>
            <a:ext cx="3923928" cy="4334471"/>
          </a:xfrm>
          <a:prstGeom prst="rect">
            <a:avLst/>
          </a:prstGeom>
        </p:spPr>
      </p:pic>
      <p:sp>
        <p:nvSpPr>
          <p:cNvPr id="3" name="Espace réservé du numéro de diapositive 2">
            <a:extLst>
              <a:ext uri="{FF2B5EF4-FFF2-40B4-BE49-F238E27FC236}">
                <a16:creationId xmlns:a16="http://schemas.microsoft.com/office/drawing/2014/main" id="{AF4E46E3-0261-B6BF-074E-28F8C1319048}"/>
              </a:ext>
            </a:extLst>
          </p:cNvPr>
          <p:cNvSpPr>
            <a:spLocks noGrp="1"/>
          </p:cNvSpPr>
          <p:nvPr>
            <p:ph type="sldNum" sz="quarter" idx="12"/>
            <p:custDataLst>
              <p:tags r:id="rId2"/>
            </p:custDataLst>
          </p:nvPr>
        </p:nvSpPr>
        <p:spPr>
          <a:xfrm>
            <a:off x="11513126" y="6425610"/>
            <a:ext cx="678873" cy="274320"/>
          </a:xfrm>
          <a:prstGeom prst="rect">
            <a:avLst/>
          </a:prstGeom>
        </p:spPr>
        <p:txBody>
          <a:bodyPr lIns="0" tIns="0" rIns="0" bIns="0"/>
          <a:lstStyle>
            <a:defPPr>
              <a:defRPr lang="en-US"/>
            </a:defPPr>
            <a:lvl1pPr marL="0" algn="ctr" defTabSz="914400" rtl="0" eaLnBrk="1" latinLnBrk="0" hangingPunct="1">
              <a:defRPr sz="1200" i="0" kern="1200">
                <a:solidFill>
                  <a:schemeClr val="tx2"/>
                </a:solidFill>
                <a:latin typeface="Dubai" panose="020B0503030403030204" pitchFamily="34" charset="-78"/>
                <a:ea typeface="+mn-ea"/>
                <a:cs typeface="Dubai" panose="020B0503030403030204" pitchFamily="34"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886C9C-DC18-4195-8FD5-A50AA931D419}" type="slidenum">
              <a:rPr lang="en-US" smtClean="0"/>
              <a:pPr/>
              <a:t>35</a:t>
            </a:fld>
            <a:endParaRPr lang="en-US" dirty="0"/>
          </a:p>
        </p:txBody>
      </p:sp>
      <p:sp>
        <p:nvSpPr>
          <p:cNvPr id="4" name="Titre 3">
            <a:extLst>
              <a:ext uri="{FF2B5EF4-FFF2-40B4-BE49-F238E27FC236}">
                <a16:creationId xmlns:a16="http://schemas.microsoft.com/office/drawing/2014/main" id="{2AA3FBC3-730E-4E43-8566-6D91B110F00C}"/>
              </a:ext>
            </a:extLst>
          </p:cNvPr>
          <p:cNvSpPr>
            <a:spLocks noGrp="1"/>
          </p:cNvSpPr>
          <p:nvPr>
            <p:ph type="title"/>
            <p:custDataLst>
              <p:tags r:id="rId3"/>
            </p:custDataLst>
          </p:nvPr>
        </p:nvSpPr>
        <p:spPr>
          <a:xfrm>
            <a:off x="4034066" y="638040"/>
            <a:ext cx="4930422" cy="514350"/>
          </a:xfrm>
        </p:spPr>
        <p:txBody>
          <a:bodyPr/>
          <a:lstStyle/>
          <a:p>
            <a:r>
              <a:rPr lang="fr-CA" sz="2400" dirty="0" err="1"/>
              <a:t>Pillar</a:t>
            </a:r>
            <a:r>
              <a:rPr lang="fr-CA" sz="2400" dirty="0"/>
              <a:t> 2 : Global Minimum Tax</a:t>
            </a:r>
          </a:p>
        </p:txBody>
      </p:sp>
      <p:sp>
        <p:nvSpPr>
          <p:cNvPr id="13" name="Organigramme : Délai 12">
            <a:extLst>
              <a:ext uri="{FF2B5EF4-FFF2-40B4-BE49-F238E27FC236}">
                <a16:creationId xmlns:a16="http://schemas.microsoft.com/office/drawing/2014/main" id="{8505708F-DEF2-3F7D-86AE-A5EC95207AE5}"/>
              </a:ext>
            </a:extLst>
          </p:cNvPr>
          <p:cNvSpPr/>
          <p:nvPr>
            <p:custDataLst>
              <p:tags r:id="rId4"/>
            </p:custDataLst>
          </p:nvPr>
        </p:nvSpPr>
        <p:spPr>
          <a:xfrm flipH="1">
            <a:off x="2916226" y="633585"/>
            <a:ext cx="1066800" cy="4395259"/>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6" name="Rectangle 5">
            <a:extLst>
              <a:ext uri="{FF2B5EF4-FFF2-40B4-BE49-F238E27FC236}">
                <a16:creationId xmlns:a16="http://schemas.microsoft.com/office/drawing/2014/main" id="{DD922F27-F635-2F88-2127-FA7D7CA079EC}"/>
              </a:ext>
            </a:extLst>
          </p:cNvPr>
          <p:cNvSpPr/>
          <p:nvPr>
            <p:custDataLst>
              <p:tags r:id="rId5"/>
            </p:custDataLst>
          </p:nvPr>
        </p:nvSpPr>
        <p:spPr>
          <a:xfrm>
            <a:off x="3391453" y="1016511"/>
            <a:ext cx="4930421" cy="2816156"/>
          </a:xfrm>
          <a:prstGeom prst="rect">
            <a:avLst/>
          </a:prstGeom>
        </p:spPr>
        <p:txBody>
          <a:bodyPr wrap="square">
            <a:spAutoFit/>
          </a:bodyPr>
          <a:lstStyle/>
          <a:p>
            <a:pPr marL="600075" lvl="1" indent="-257175">
              <a:buFont typeface="Wingdings" panose="05000000000000000000" pitchFamily="2" charset="2"/>
              <a:buChar char="§"/>
            </a:pPr>
            <a:r>
              <a:rPr lang="en-US" sz="1800" dirty="0">
                <a:solidFill>
                  <a:schemeClr val="tx2"/>
                </a:solidFill>
              </a:rPr>
              <a:t>Is this the end of tax competition?</a:t>
            </a:r>
          </a:p>
          <a:p>
            <a:pPr marL="600075" lvl="1" indent="-257175">
              <a:buFont typeface="Wingdings" panose="05000000000000000000" pitchFamily="2" charset="2"/>
              <a:buChar char="§"/>
            </a:pPr>
            <a:endParaRPr lang="en-US" sz="1800" dirty="0">
              <a:solidFill>
                <a:schemeClr val="tx2"/>
              </a:solidFill>
            </a:endParaRPr>
          </a:p>
          <a:p>
            <a:pPr marL="600075" lvl="1" indent="-257175">
              <a:buFont typeface="Wingdings" panose="05000000000000000000" pitchFamily="2" charset="2"/>
              <a:buChar char="§"/>
            </a:pPr>
            <a:r>
              <a:rPr lang="en-US" sz="1800" dirty="0">
                <a:solidFill>
                  <a:schemeClr val="tx2"/>
                </a:solidFill>
              </a:rPr>
              <a:t>What about tax incentives?</a:t>
            </a:r>
          </a:p>
          <a:p>
            <a:pPr marL="600075" lvl="1" indent="-257175">
              <a:buFont typeface="Wingdings" panose="05000000000000000000" pitchFamily="2" charset="2"/>
              <a:buChar char="§"/>
            </a:pPr>
            <a:endParaRPr lang="en-US" sz="1800" dirty="0">
              <a:solidFill>
                <a:schemeClr val="tx2"/>
              </a:solidFill>
            </a:endParaRPr>
          </a:p>
          <a:p>
            <a:pPr marL="600075" lvl="1" indent="-257175">
              <a:buFont typeface="Wingdings" panose="05000000000000000000" pitchFamily="2" charset="2"/>
              <a:buChar char="§"/>
            </a:pPr>
            <a:r>
              <a:rPr lang="en-US" sz="1800" dirty="0">
                <a:solidFill>
                  <a:schemeClr val="tx2"/>
                </a:solidFill>
              </a:rPr>
              <a:t>Implementation? Unilaterally, in domestic legislation according to proposed model rules.</a:t>
            </a:r>
          </a:p>
          <a:p>
            <a:pPr marL="600075" lvl="1" indent="-257175">
              <a:buFont typeface="Wingdings" panose="05000000000000000000" pitchFamily="2" charset="2"/>
              <a:buChar char="§"/>
            </a:pPr>
            <a:endParaRPr lang="en-US" sz="1800" dirty="0">
              <a:solidFill>
                <a:schemeClr val="tx2"/>
              </a:solidFill>
            </a:endParaRPr>
          </a:p>
          <a:p>
            <a:pPr marL="600075" lvl="1" indent="-257175">
              <a:buFont typeface="Wingdings" panose="05000000000000000000" pitchFamily="2" charset="2"/>
              <a:buChar char="§"/>
            </a:pPr>
            <a:r>
              <a:rPr lang="en-US" sz="1800" dirty="0">
                <a:solidFill>
                  <a:schemeClr val="tx2"/>
                </a:solidFill>
              </a:rPr>
              <a:t>Consensus? United States? Europe?</a:t>
            </a:r>
            <a:endParaRPr lang="fr-CA" sz="1800" dirty="0">
              <a:solidFill>
                <a:schemeClr val="tx2"/>
              </a:solidFill>
            </a:endParaRPr>
          </a:p>
          <a:p>
            <a:endParaRPr lang="fr-CA" sz="1500" dirty="0">
              <a:solidFill>
                <a:schemeClr val="tx2"/>
              </a:solidFill>
            </a:endParaRPr>
          </a:p>
        </p:txBody>
      </p:sp>
      <p:sp>
        <p:nvSpPr>
          <p:cNvPr id="11" name="Larme 10">
            <a:extLst>
              <a:ext uri="{FF2B5EF4-FFF2-40B4-BE49-F238E27FC236}">
                <a16:creationId xmlns:a16="http://schemas.microsoft.com/office/drawing/2014/main" id="{C90B2D81-75E7-8193-21BF-BBFFE4D0970E}"/>
              </a:ext>
            </a:extLst>
          </p:cNvPr>
          <p:cNvSpPr/>
          <p:nvPr>
            <p:custDataLst>
              <p:tags r:id="rId6"/>
            </p:custDataLst>
          </p:nvPr>
        </p:nvSpPr>
        <p:spPr>
          <a:xfrm>
            <a:off x="82547" y="1378554"/>
            <a:ext cx="3481341" cy="2007584"/>
          </a:xfrm>
          <a:prstGeom prst="teardrop">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000" b="1" i="1" dirty="0" err="1">
                <a:solidFill>
                  <a:schemeClr val="tx2"/>
                </a:solidFill>
                <a:latin typeface="+mj-lt"/>
                <a:cs typeface="Dubai Light" panose="020B0303030403030204" pitchFamily="34" charset="-78"/>
              </a:rPr>
              <a:t>Outstanding</a:t>
            </a:r>
            <a:r>
              <a:rPr lang="fr-CA" sz="3000" b="1" i="1" dirty="0">
                <a:solidFill>
                  <a:schemeClr val="tx2"/>
                </a:solidFill>
                <a:latin typeface="+mj-lt"/>
                <a:cs typeface="Dubai Light" panose="020B0303030403030204" pitchFamily="34" charset="-78"/>
              </a:rPr>
              <a:t> issues</a:t>
            </a:r>
          </a:p>
        </p:txBody>
      </p:sp>
      <p:sp>
        <p:nvSpPr>
          <p:cNvPr id="2" name="Rectangle 1">
            <a:extLst>
              <a:ext uri="{FF2B5EF4-FFF2-40B4-BE49-F238E27FC236}">
                <a16:creationId xmlns:a16="http://schemas.microsoft.com/office/drawing/2014/main" id="{AD11A998-AC58-8929-42EB-23985B1CAD32}"/>
              </a:ext>
            </a:extLst>
          </p:cNvPr>
          <p:cNvSpPr/>
          <p:nvPr>
            <p:custDataLst>
              <p:tags r:id="rId7"/>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489433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1FE4-7D39-406E-97C6-00BA395E3315}"/>
              </a:ext>
            </a:extLst>
          </p:cNvPr>
          <p:cNvSpPr>
            <a:spLocks noGrp="1"/>
          </p:cNvSpPr>
          <p:nvPr>
            <p:ph type="title"/>
            <p:custDataLst>
              <p:tags r:id="rId1"/>
            </p:custDataLst>
          </p:nvPr>
        </p:nvSpPr>
        <p:spPr/>
        <p:txBody>
          <a:bodyPr/>
          <a:lstStyle/>
          <a:p>
            <a:r>
              <a:rPr lang="en-CA" noProof="0" dirty="0"/>
              <a:t>Global Minimum Tax &amp; IP Regimes</a:t>
            </a:r>
          </a:p>
        </p:txBody>
      </p:sp>
      <p:sp>
        <p:nvSpPr>
          <p:cNvPr id="3" name="Content Placeholder 2">
            <a:extLst>
              <a:ext uri="{FF2B5EF4-FFF2-40B4-BE49-F238E27FC236}">
                <a16:creationId xmlns:a16="http://schemas.microsoft.com/office/drawing/2014/main" id="{FDA60FF6-4C35-4A33-B3AE-9451CDD734AF}"/>
              </a:ext>
            </a:extLst>
          </p:cNvPr>
          <p:cNvSpPr>
            <a:spLocks noGrp="1"/>
          </p:cNvSpPr>
          <p:nvPr>
            <p:ph idx="1"/>
            <p:custDataLst>
              <p:tags r:id="rId2"/>
            </p:custDataLst>
          </p:nvPr>
        </p:nvSpPr>
        <p:spPr/>
        <p:txBody>
          <a:bodyPr/>
          <a:lstStyle/>
          <a:p>
            <a:pPr marL="0" indent="0">
              <a:buNone/>
            </a:pPr>
            <a:r>
              <a:rPr lang="en-CA" sz="2400" dirty="0"/>
              <a:t>IP regime (preferential tax treatment on income generated by intellectual property) and the OECD - Another story of global tax governance</a:t>
            </a:r>
          </a:p>
          <a:p>
            <a:pPr marL="0" indent="0">
              <a:buNone/>
            </a:pPr>
            <a:r>
              <a:rPr lang="en-CA" sz="2400" dirty="0"/>
              <a:t>How do the new </a:t>
            </a:r>
            <a:r>
              <a:rPr lang="en-CA" sz="2400" dirty="0" err="1"/>
              <a:t>GloBE</a:t>
            </a:r>
            <a:r>
              <a:rPr lang="en-CA" sz="2400" dirty="0"/>
              <a:t> rules interact with IP preferential tax regimes ?</a:t>
            </a:r>
          </a:p>
          <a:p>
            <a:pPr marL="0" indent="0">
              <a:buNone/>
            </a:pPr>
            <a:endParaRPr lang="en-CA" sz="2400" dirty="0"/>
          </a:p>
          <a:p>
            <a:pPr marL="0" indent="0">
              <a:buNone/>
            </a:pPr>
            <a:r>
              <a:rPr lang="en-CA" sz="2400" dirty="0"/>
              <a:t>Note : some tax incentives (qualified refundable tax credit QRTC) do not affect the ETR, while others will. </a:t>
            </a:r>
          </a:p>
          <a:p>
            <a:pPr marL="0" indent="0">
              <a:buNone/>
            </a:pPr>
            <a:endParaRPr lang="en-CA" noProof="0" dirty="0"/>
          </a:p>
        </p:txBody>
      </p:sp>
      <p:sp>
        <p:nvSpPr>
          <p:cNvPr id="4" name="Rectangle 3">
            <a:extLst>
              <a:ext uri="{FF2B5EF4-FFF2-40B4-BE49-F238E27FC236}">
                <a16:creationId xmlns:a16="http://schemas.microsoft.com/office/drawing/2014/main" id="{F65087D2-870F-F536-5D79-8F140DB9E130}"/>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140399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33400" y="930157"/>
            <a:ext cx="8153400" cy="457200"/>
          </a:xfrm>
        </p:spPr>
        <p:txBody>
          <a:bodyPr/>
          <a:lstStyle/>
          <a:p>
            <a:pPr marL="34290"/>
            <a:r>
              <a:rPr lang="en-CA" sz="2400" b="0" dirty="0">
                <a:latin typeface="Dubai Light" panose="020B0303030403030204" pitchFamily="34" charset="-78"/>
                <a:cs typeface="Dubai Light" panose="020B0303030403030204" pitchFamily="34" charset="-78"/>
              </a:rPr>
              <a:t>IP Regimes, the OECD and Tax Competition</a:t>
            </a:r>
          </a:p>
        </p:txBody>
      </p:sp>
      <p:graphicFrame>
        <p:nvGraphicFramePr>
          <p:cNvPr id="6" name="Espace réservé du contenu 5"/>
          <p:cNvGraphicFramePr>
            <a:graphicFrameLocks noGrp="1"/>
          </p:cNvGraphicFramePr>
          <p:nvPr>
            <p:ph idx="1"/>
            <p:custDataLst>
              <p:tags r:id="rId2"/>
            </p:custDataLst>
            <p:extLst>
              <p:ext uri="{D42A27DB-BD31-4B8C-83A1-F6EECF244321}">
                <p14:modId xmlns:p14="http://schemas.microsoft.com/office/powerpoint/2010/main" val="3770413308"/>
              </p:ext>
            </p:extLst>
          </p:nvPr>
        </p:nvGraphicFramePr>
        <p:xfrm>
          <a:off x="311075" y="1387356"/>
          <a:ext cx="8598051" cy="3661445"/>
        </p:xfrm>
        <a:graphic>
          <a:graphicData uri="http://schemas.openxmlformats.org/drawingml/2006/table">
            <a:tbl>
              <a:tblPr firstRow="1" firstCol="1" bandRow="1">
                <a:tableStyleId>{5C22544A-7EE6-4342-B048-85BDC9FD1C3A}</a:tableStyleId>
              </a:tblPr>
              <a:tblGrid>
                <a:gridCol w="972108">
                  <a:extLst>
                    <a:ext uri="{9D8B030D-6E8A-4147-A177-3AD203B41FA5}">
                      <a16:colId xmlns:a16="http://schemas.microsoft.com/office/drawing/2014/main" val="2099691977"/>
                    </a:ext>
                  </a:extLst>
                </a:gridCol>
                <a:gridCol w="2911537">
                  <a:extLst>
                    <a:ext uri="{9D8B030D-6E8A-4147-A177-3AD203B41FA5}">
                      <a16:colId xmlns:a16="http://schemas.microsoft.com/office/drawing/2014/main" val="179112780"/>
                    </a:ext>
                  </a:extLst>
                </a:gridCol>
                <a:gridCol w="4714406">
                  <a:extLst>
                    <a:ext uri="{9D8B030D-6E8A-4147-A177-3AD203B41FA5}">
                      <a16:colId xmlns:a16="http://schemas.microsoft.com/office/drawing/2014/main" val="1045758681"/>
                    </a:ext>
                  </a:extLst>
                </a:gridCol>
              </a:tblGrid>
              <a:tr h="374304">
                <a:tc>
                  <a:txBody>
                    <a:bodyPr/>
                    <a:lstStyle/>
                    <a:p>
                      <a:pPr algn="ctr">
                        <a:lnSpc>
                          <a:spcPct val="107000"/>
                        </a:lnSpc>
                        <a:spcAft>
                          <a:spcPts val="0"/>
                        </a:spcAft>
                      </a:pPr>
                      <a:r>
                        <a:rPr lang="en-CA" sz="1200" noProof="0" dirty="0">
                          <a:solidFill>
                            <a:schemeClr val="tx1"/>
                          </a:solidFill>
                          <a:effectLst/>
                        </a:rPr>
                        <a:t>Period</a:t>
                      </a:r>
                      <a:endParaRPr lang="en-CA" sz="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CA" sz="1400" kern="1200" noProof="0" dirty="0">
                          <a:solidFill>
                            <a:schemeClr val="dk1"/>
                          </a:solidFill>
                          <a:effectLst/>
                          <a:latin typeface="+mn-lt"/>
                          <a:ea typeface="+mn-ea"/>
                          <a:cs typeface="+mn-cs"/>
                        </a:rPr>
                        <a:t>IP regimes adoption</a:t>
                      </a: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CA" sz="1400" noProof="0" dirty="0">
                          <a:solidFill>
                            <a:schemeClr val="tx1"/>
                          </a:solidFill>
                          <a:effectLst/>
                        </a:rPr>
                        <a:t>OECD - harmful tax practices and tax competition</a:t>
                      </a:r>
                      <a:endParaRPr lang="en-CA" sz="14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8123722"/>
                  </a:ext>
                </a:extLst>
              </a:tr>
              <a:tr h="324036">
                <a:tc>
                  <a:txBody>
                    <a:bodyPr/>
                    <a:lstStyle/>
                    <a:p>
                      <a:pPr algn="ctr">
                        <a:lnSpc>
                          <a:spcPct val="107000"/>
                        </a:lnSpc>
                        <a:spcAft>
                          <a:spcPts val="0"/>
                        </a:spcAft>
                      </a:pPr>
                      <a:r>
                        <a:rPr lang="en-CA" sz="1200" noProof="0" dirty="0">
                          <a:solidFill>
                            <a:schemeClr val="tx1"/>
                          </a:solidFill>
                          <a:effectLst/>
                        </a:rPr>
                        <a:t>1996 - 1999</a:t>
                      </a:r>
                      <a:endParaRPr lang="en-CA" sz="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CA" sz="1200" noProof="0" dirty="0">
                          <a:effectLst/>
                        </a:rPr>
                        <a:t> </a:t>
                      </a:r>
                      <a:endParaRPr lang="en-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CA" sz="1200" noProof="0" dirty="0">
                          <a:solidFill>
                            <a:schemeClr val="tx1"/>
                          </a:solidFill>
                          <a:effectLst/>
                        </a:rPr>
                        <a:t>Launch work on preferential tax regimes </a:t>
                      </a:r>
                      <a:endParaRPr lang="en-CA" sz="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5770376"/>
                  </a:ext>
                </a:extLst>
              </a:tr>
              <a:tr h="228951">
                <a:tc>
                  <a:txBody>
                    <a:bodyPr/>
                    <a:lstStyle/>
                    <a:p>
                      <a:pPr algn="ctr">
                        <a:lnSpc>
                          <a:spcPct val="107000"/>
                        </a:lnSpc>
                        <a:spcAft>
                          <a:spcPts val="0"/>
                        </a:spcAft>
                      </a:pPr>
                      <a:r>
                        <a:rPr lang="en-CA" sz="1200" noProof="0" dirty="0">
                          <a:solidFill>
                            <a:schemeClr val="tx1"/>
                          </a:solidFill>
                          <a:effectLst/>
                        </a:rPr>
                        <a:t>2000 - 2006</a:t>
                      </a:r>
                      <a:endParaRPr lang="en-CA" sz="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CA" sz="1200" noProof="0" dirty="0">
                          <a:solidFill>
                            <a:schemeClr val="bg2"/>
                          </a:solidFill>
                          <a:effectLst/>
                        </a:rPr>
                        <a:t>Ireland</a:t>
                      </a:r>
                      <a:r>
                        <a:rPr lang="en-CA" sz="1200" noProof="0" dirty="0">
                          <a:effectLst/>
                        </a:rPr>
                        <a:t>; France; Hungary; </a:t>
                      </a:r>
                      <a:r>
                        <a:rPr lang="en-CA" sz="1200" noProof="0" dirty="0">
                          <a:solidFill>
                            <a:schemeClr val="bg2"/>
                          </a:solidFill>
                          <a:effectLst/>
                        </a:rPr>
                        <a:t>Turkey</a:t>
                      </a:r>
                      <a:endParaRPr lang="en-CA" sz="1200" noProof="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CA" sz="1200" noProof="0" dirty="0">
                          <a:solidFill>
                            <a:schemeClr val="tx1"/>
                          </a:solidFill>
                          <a:effectLst/>
                        </a:rPr>
                        <a:t>No more harmful tax regime according to final report 2006</a:t>
                      </a:r>
                      <a:endParaRPr lang="en-CA" sz="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7472588"/>
                  </a:ext>
                </a:extLst>
              </a:tr>
              <a:tr h="686854">
                <a:tc>
                  <a:txBody>
                    <a:bodyPr/>
                    <a:lstStyle/>
                    <a:p>
                      <a:pPr algn="ctr">
                        <a:lnSpc>
                          <a:spcPct val="107000"/>
                        </a:lnSpc>
                        <a:spcAft>
                          <a:spcPts val="0"/>
                        </a:spcAft>
                      </a:pPr>
                      <a:r>
                        <a:rPr lang="en-CA" sz="1200" noProof="0" dirty="0">
                          <a:solidFill>
                            <a:schemeClr val="tx1"/>
                          </a:solidFill>
                          <a:effectLst/>
                        </a:rPr>
                        <a:t>2007 - 2012</a:t>
                      </a:r>
                      <a:endParaRPr lang="en-CA" sz="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CA" sz="1200" noProof="0" dirty="0">
                          <a:solidFill>
                            <a:schemeClr val="bg2"/>
                          </a:solidFill>
                          <a:effectLst/>
                        </a:rPr>
                        <a:t>Belgium</a:t>
                      </a:r>
                      <a:r>
                        <a:rPr lang="en-CA" sz="1200" noProof="0" dirty="0">
                          <a:effectLst/>
                        </a:rPr>
                        <a:t>; Netherlands; China; Spain; </a:t>
                      </a:r>
                      <a:r>
                        <a:rPr lang="en-CA" sz="1200" noProof="0" dirty="0">
                          <a:solidFill>
                            <a:schemeClr val="bg2"/>
                          </a:solidFill>
                          <a:effectLst/>
                        </a:rPr>
                        <a:t>Luxembourg</a:t>
                      </a:r>
                      <a:r>
                        <a:rPr lang="en-CA" sz="1200" noProof="0" dirty="0">
                          <a:effectLst/>
                        </a:rPr>
                        <a:t>; Greece; </a:t>
                      </a:r>
                      <a:r>
                        <a:rPr lang="en-CA" sz="1200" noProof="0" dirty="0">
                          <a:solidFill>
                            <a:schemeClr val="bg2"/>
                          </a:solidFill>
                          <a:effectLst/>
                        </a:rPr>
                        <a:t>Malta</a:t>
                      </a:r>
                      <a:r>
                        <a:rPr lang="en-CA" sz="1200" noProof="0" dirty="0">
                          <a:effectLst/>
                        </a:rPr>
                        <a:t>;  </a:t>
                      </a:r>
                      <a:r>
                        <a:rPr lang="en-CA" sz="1200" noProof="0" dirty="0">
                          <a:solidFill>
                            <a:schemeClr val="bg2"/>
                          </a:solidFill>
                          <a:effectLst/>
                        </a:rPr>
                        <a:t>Israel</a:t>
                      </a:r>
                      <a:r>
                        <a:rPr lang="en-CA" sz="1200" noProof="0" dirty="0">
                          <a:effectLst/>
                        </a:rPr>
                        <a:t> </a:t>
                      </a:r>
                      <a:r>
                        <a:rPr lang="en-CA" sz="1200" noProof="0" dirty="0">
                          <a:solidFill>
                            <a:schemeClr val="bg2"/>
                          </a:solidFill>
                          <a:effectLst/>
                        </a:rPr>
                        <a:t>Liechtenstein</a:t>
                      </a:r>
                      <a:r>
                        <a:rPr lang="en-CA" sz="1200" noProof="0" dirty="0">
                          <a:effectLst/>
                        </a:rPr>
                        <a:t>;  </a:t>
                      </a:r>
                      <a:r>
                        <a:rPr lang="en-CA" sz="1200" noProof="0" dirty="0">
                          <a:solidFill>
                            <a:schemeClr val="bg2"/>
                          </a:solidFill>
                          <a:effectLst/>
                        </a:rPr>
                        <a:t>Switzerland</a:t>
                      </a:r>
                      <a:r>
                        <a:rPr lang="en-CA" sz="1200" noProof="0" dirty="0">
                          <a:effectLst/>
                        </a:rPr>
                        <a:t>;  Cyprus; </a:t>
                      </a:r>
                      <a:endParaRPr lang="en-CA" sz="1200" b="1" noProof="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CA" sz="1200" noProof="0" dirty="0">
                          <a:solidFill>
                            <a:schemeClr val="tx1"/>
                          </a:solidFill>
                          <a:effectLst/>
                        </a:rPr>
                        <a:t>No specific work</a:t>
                      </a:r>
                      <a:endParaRPr lang="en-CA" sz="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6663701"/>
                  </a:ext>
                </a:extLst>
              </a:tr>
              <a:tr h="1231508">
                <a:tc>
                  <a:txBody>
                    <a:bodyPr/>
                    <a:lstStyle/>
                    <a:p>
                      <a:pPr algn="ctr">
                        <a:lnSpc>
                          <a:spcPct val="107000"/>
                        </a:lnSpc>
                        <a:spcAft>
                          <a:spcPts val="0"/>
                        </a:spcAft>
                      </a:pPr>
                      <a:r>
                        <a:rPr lang="en-CA" sz="1200" noProof="0" dirty="0">
                          <a:solidFill>
                            <a:schemeClr val="tx1"/>
                          </a:solidFill>
                          <a:effectLst/>
                        </a:rPr>
                        <a:t>2013 - 2018</a:t>
                      </a:r>
                      <a:endParaRPr lang="en-CA" sz="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CA" sz="1200" noProof="0" dirty="0">
                          <a:effectLst/>
                        </a:rPr>
                        <a:t>United Kingdom; San Marino; Portugal; South Korea; </a:t>
                      </a:r>
                      <a:r>
                        <a:rPr lang="en-CA" sz="1200" noProof="0" dirty="0">
                          <a:solidFill>
                            <a:schemeClr val="bg2"/>
                          </a:solidFill>
                          <a:effectLst/>
                        </a:rPr>
                        <a:t>Italy</a:t>
                      </a:r>
                      <a:r>
                        <a:rPr lang="en-CA" sz="1200" noProof="0" dirty="0">
                          <a:effectLst/>
                        </a:rPr>
                        <a:t>; </a:t>
                      </a:r>
                      <a:r>
                        <a:rPr lang="en-CA" sz="1200" noProof="0" dirty="0">
                          <a:solidFill>
                            <a:schemeClr val="tx1"/>
                          </a:solidFill>
                          <a:effectLst/>
                        </a:rPr>
                        <a:t>Ireland; Turkey</a:t>
                      </a:r>
                      <a:r>
                        <a:rPr lang="en-CA" sz="1200" noProof="0" dirty="0">
                          <a:effectLst/>
                        </a:rPr>
                        <a:t>;  India;  Québec;  Singapore;  Slovakia;  Israel; Belgium; United States; Luxembourg; Lithuania; Panama; Poland;  Andorra; Curacao</a:t>
                      </a:r>
                      <a:endParaRPr lang="en-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CA" sz="1200" noProof="0" dirty="0">
                          <a:solidFill>
                            <a:schemeClr val="tx1"/>
                          </a:solidFill>
                          <a:effectLst/>
                        </a:rPr>
                        <a:t>BEPS Project : Update work on harmful tax practices and requirement of real and substantial activities</a:t>
                      </a:r>
                    </a:p>
                    <a:p>
                      <a:pPr algn="ctr">
                        <a:lnSpc>
                          <a:spcPct val="107000"/>
                        </a:lnSpc>
                        <a:spcAft>
                          <a:spcPts val="0"/>
                        </a:spcAft>
                      </a:pPr>
                      <a:r>
                        <a:rPr lang="en-CA" sz="1200" noProof="0" dirty="0">
                          <a:solidFill>
                            <a:schemeClr val="tx1"/>
                          </a:solidFill>
                          <a:effectLst/>
                        </a:rPr>
                        <a:t>Modified Nexus requirement for IP regimes </a:t>
                      </a:r>
                    </a:p>
                    <a:p>
                      <a:pPr algn="ctr">
                        <a:lnSpc>
                          <a:spcPct val="107000"/>
                        </a:lnSpc>
                        <a:spcAft>
                          <a:spcPts val="0"/>
                        </a:spcAft>
                      </a:pPr>
                      <a:r>
                        <a:rPr lang="en-CA" sz="1200" noProof="0" dirty="0">
                          <a:solidFill>
                            <a:schemeClr val="tx1"/>
                          </a:solidFill>
                          <a:effectLst/>
                        </a:rPr>
                        <a:t>End of non-compliant regimes 2016 (transitory rules 2021)</a:t>
                      </a:r>
                      <a:endParaRPr lang="en-CA" sz="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3939036"/>
                  </a:ext>
                </a:extLst>
              </a:tr>
              <a:tr h="815792">
                <a:tc>
                  <a:txBody>
                    <a:bodyPr/>
                    <a:lstStyle/>
                    <a:p>
                      <a:pPr algn="ctr">
                        <a:lnSpc>
                          <a:spcPct val="107000"/>
                        </a:lnSpc>
                        <a:spcAft>
                          <a:spcPts val="0"/>
                        </a:spcAft>
                      </a:pPr>
                      <a:r>
                        <a:rPr lang="en-CA" sz="1200" noProof="0" dirty="0">
                          <a:solidFill>
                            <a:schemeClr val="tx1"/>
                          </a:solidFill>
                          <a:effectLst/>
                        </a:rPr>
                        <a:t>2019 - 2022</a:t>
                      </a:r>
                      <a:endParaRPr lang="en-CA" sz="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CA" sz="1200" noProof="0" dirty="0">
                          <a:effectLst/>
                        </a:rPr>
                        <a:t>Malta; Switzerland; Italy</a:t>
                      </a:r>
                      <a:endParaRPr lang="en-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CA" sz="1200" noProof="0" dirty="0">
                          <a:solidFill>
                            <a:schemeClr val="tx1"/>
                          </a:solidFill>
                          <a:effectLst/>
                        </a:rPr>
                        <a:t>Pillars 1 and 2 proposals - 2019 </a:t>
                      </a:r>
                    </a:p>
                    <a:p>
                      <a:pPr algn="ctr">
                        <a:lnSpc>
                          <a:spcPct val="107000"/>
                        </a:lnSpc>
                        <a:spcAft>
                          <a:spcPts val="0"/>
                        </a:spcAft>
                      </a:pPr>
                      <a:r>
                        <a:rPr lang="en-CA" sz="1200" noProof="0" dirty="0">
                          <a:solidFill>
                            <a:schemeClr val="tx1"/>
                          </a:solidFill>
                          <a:effectLst/>
                        </a:rPr>
                        <a:t>Pillars 1 and 2 Blueprints - 2020</a:t>
                      </a:r>
                    </a:p>
                    <a:p>
                      <a:pPr algn="ctr">
                        <a:lnSpc>
                          <a:spcPct val="107000"/>
                        </a:lnSpc>
                        <a:spcAft>
                          <a:spcPts val="0"/>
                        </a:spcAft>
                      </a:pPr>
                      <a:r>
                        <a:rPr lang="en-CA" sz="1200" noProof="0" dirty="0">
                          <a:solidFill>
                            <a:schemeClr val="tx1"/>
                          </a:solidFill>
                          <a:effectLst/>
                        </a:rPr>
                        <a:t>Model Rules Pillar 2 - 2021.</a:t>
                      </a:r>
                    </a:p>
                    <a:p>
                      <a:pPr algn="ctr">
                        <a:lnSpc>
                          <a:spcPct val="107000"/>
                        </a:lnSpc>
                        <a:spcAft>
                          <a:spcPts val="0"/>
                        </a:spcAft>
                      </a:pPr>
                      <a:r>
                        <a:rPr lang="en-CA" sz="1200" noProof="0" dirty="0">
                          <a:solidFill>
                            <a:schemeClr val="tx1"/>
                          </a:solidFill>
                          <a:effectLst/>
                        </a:rPr>
                        <a:t>Public Consultations implementation of Pillars 1 and 2 - 2022</a:t>
                      </a:r>
                      <a:endParaRPr lang="en-CA" sz="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2733141"/>
                  </a:ext>
                </a:extLst>
              </a:tr>
            </a:tbl>
          </a:graphicData>
        </a:graphic>
      </p:graphicFrame>
      <p:sp>
        <p:nvSpPr>
          <p:cNvPr id="3" name="Rectangle 2">
            <a:extLst>
              <a:ext uri="{FF2B5EF4-FFF2-40B4-BE49-F238E27FC236}">
                <a16:creationId xmlns:a16="http://schemas.microsoft.com/office/drawing/2014/main" id="{66E223A3-5DB6-06F3-7D7B-5180FE24E239}"/>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848793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1FE4-7D39-406E-97C6-00BA395E3315}"/>
              </a:ext>
            </a:extLst>
          </p:cNvPr>
          <p:cNvSpPr>
            <a:spLocks noGrp="1"/>
          </p:cNvSpPr>
          <p:nvPr>
            <p:ph type="title"/>
            <p:custDataLst>
              <p:tags r:id="rId1"/>
            </p:custDataLst>
          </p:nvPr>
        </p:nvSpPr>
        <p:spPr/>
        <p:txBody>
          <a:bodyPr/>
          <a:lstStyle/>
          <a:p>
            <a:pPr marL="34290"/>
            <a:r>
              <a:rPr lang="en-CA" sz="2400" b="0" dirty="0">
                <a:latin typeface="Dubai Light" panose="020B0303030403030204" pitchFamily="34" charset="-78"/>
                <a:cs typeface="Dubai Light" panose="020B0303030403030204" pitchFamily="34" charset="-78"/>
              </a:rPr>
              <a:t>Interaction between Pillar Two and IP regimes</a:t>
            </a:r>
          </a:p>
        </p:txBody>
      </p:sp>
      <p:sp>
        <p:nvSpPr>
          <p:cNvPr id="3" name="Content Placeholder 2">
            <a:extLst>
              <a:ext uri="{FF2B5EF4-FFF2-40B4-BE49-F238E27FC236}">
                <a16:creationId xmlns:a16="http://schemas.microsoft.com/office/drawing/2014/main" id="{FDA60FF6-4C35-4A33-B3AE-9451CDD734AF}"/>
              </a:ext>
            </a:extLst>
          </p:cNvPr>
          <p:cNvSpPr>
            <a:spLocks noGrp="1"/>
          </p:cNvSpPr>
          <p:nvPr>
            <p:ph idx="1"/>
            <p:custDataLst>
              <p:tags r:id="rId2"/>
            </p:custDataLst>
          </p:nvPr>
        </p:nvSpPr>
        <p:spPr>
          <a:xfrm>
            <a:off x="515969" y="1491630"/>
            <a:ext cx="8153400" cy="3510390"/>
          </a:xfrm>
        </p:spPr>
        <p:txBody>
          <a:bodyPr/>
          <a:lstStyle/>
          <a:p>
            <a:r>
              <a:rPr lang="en-CA" sz="2100" dirty="0"/>
              <a:t>Factors that affect the outcome of the Global Minimum Tax for MNEs with IP income and the results of IP regimes</a:t>
            </a:r>
          </a:p>
          <a:p>
            <a:pPr lvl="1"/>
            <a:r>
              <a:rPr lang="en-CA" sz="1950" dirty="0"/>
              <a:t>ETR (interaction with R&amp;D incentives and IP regime tax rate)</a:t>
            </a:r>
          </a:p>
          <a:p>
            <a:pPr lvl="1"/>
            <a:r>
              <a:rPr lang="en-CA" sz="1950" dirty="0"/>
              <a:t>Proportion of IP income with regard to total income</a:t>
            </a:r>
          </a:p>
          <a:p>
            <a:pPr lvl="1"/>
            <a:r>
              <a:rPr lang="en-CA" sz="1950" dirty="0"/>
              <a:t>Substantial activities and R&amp;D activities</a:t>
            </a:r>
          </a:p>
          <a:p>
            <a:pPr lvl="1"/>
            <a:r>
              <a:rPr lang="en-CA" sz="1950" dirty="0"/>
              <a:t>Location of R&amp;D assets and employees</a:t>
            </a:r>
          </a:p>
          <a:p>
            <a:pPr marL="528638"/>
            <a:endParaRPr lang="en-CA" noProof="0" dirty="0"/>
          </a:p>
        </p:txBody>
      </p:sp>
      <p:sp>
        <p:nvSpPr>
          <p:cNvPr id="4" name="Rectangle 3">
            <a:extLst>
              <a:ext uri="{FF2B5EF4-FFF2-40B4-BE49-F238E27FC236}">
                <a16:creationId xmlns:a16="http://schemas.microsoft.com/office/drawing/2014/main" id="{F65ACBDE-603D-951D-20BA-466344906A2A}"/>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265128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marL="34290"/>
            <a:r>
              <a:rPr lang="en-CA" sz="2400" b="0" dirty="0">
                <a:latin typeface="Dubai Light" panose="020B0303030403030204" pitchFamily="34" charset="-78"/>
                <a:cs typeface="Dubai Light" panose="020B0303030403030204" pitchFamily="34" charset="-78"/>
              </a:rPr>
              <a:t>ETR and Proportion of IP income</a:t>
            </a:r>
          </a:p>
        </p:txBody>
      </p:sp>
      <p:sp>
        <p:nvSpPr>
          <p:cNvPr id="3" name="Espace réservé du contenu 2"/>
          <p:cNvSpPr>
            <a:spLocks noGrp="1"/>
          </p:cNvSpPr>
          <p:nvPr>
            <p:ph idx="1"/>
            <p:custDataLst>
              <p:tags r:id="rId2"/>
            </p:custDataLst>
          </p:nvPr>
        </p:nvSpPr>
        <p:spPr/>
        <p:txBody>
          <a:bodyPr/>
          <a:lstStyle/>
          <a:p>
            <a:r>
              <a:rPr lang="en-CA" noProof="0" dirty="0"/>
              <a:t>Does not alter the analysis of the opportunity to adopt an IP preferential tax regime in many cases </a:t>
            </a:r>
          </a:p>
          <a:p>
            <a:pPr lvl="1"/>
            <a:r>
              <a:rPr lang="en-CA" sz="2200" dirty="0"/>
              <a:t>G</a:t>
            </a:r>
            <a:r>
              <a:rPr lang="en-CA" sz="2200" noProof="0" dirty="0" err="1"/>
              <a:t>lobal</a:t>
            </a:r>
            <a:r>
              <a:rPr lang="en-CA" sz="2200" noProof="0" dirty="0"/>
              <a:t> Minimum </a:t>
            </a:r>
            <a:r>
              <a:rPr lang="en-CA" sz="2200" dirty="0"/>
              <a:t>T</a:t>
            </a:r>
            <a:r>
              <a:rPr lang="en-CA" sz="2200" noProof="0" dirty="0"/>
              <a:t>ax applies only to very large MNEs</a:t>
            </a:r>
            <a:endParaRPr lang="en-CA" sz="2200" dirty="0"/>
          </a:p>
          <a:p>
            <a:pPr lvl="1"/>
            <a:r>
              <a:rPr lang="en-CA" sz="2200" dirty="0"/>
              <a:t>ETR may remain &gt; 15% even with IP regime benefits, depending on: </a:t>
            </a:r>
          </a:p>
          <a:p>
            <a:pPr lvl="2"/>
            <a:r>
              <a:rPr lang="en-CA" sz="2000" dirty="0"/>
              <a:t>The corporate statutory tax rate (in Canada: combined federal-provincial)</a:t>
            </a:r>
          </a:p>
          <a:p>
            <a:pPr lvl="2"/>
            <a:r>
              <a:rPr lang="en-CA" sz="2000" dirty="0"/>
              <a:t>The IP regime tax rate</a:t>
            </a:r>
          </a:p>
          <a:p>
            <a:pPr lvl="2"/>
            <a:r>
              <a:rPr lang="en-CA" sz="2000" dirty="0"/>
              <a:t>The structure of the R&amp;D incentives </a:t>
            </a:r>
          </a:p>
          <a:p>
            <a:pPr lvl="2"/>
            <a:r>
              <a:rPr lang="en-CA" sz="2000" dirty="0"/>
              <a:t>Characteristics of the MNEs</a:t>
            </a:r>
          </a:p>
          <a:p>
            <a:pPr marL="0" indent="0">
              <a:buNone/>
            </a:pPr>
            <a:endParaRPr lang="en-CA" noProof="0" dirty="0"/>
          </a:p>
        </p:txBody>
      </p:sp>
      <p:sp>
        <p:nvSpPr>
          <p:cNvPr id="4" name="Rectangle 3">
            <a:extLst>
              <a:ext uri="{FF2B5EF4-FFF2-40B4-BE49-F238E27FC236}">
                <a16:creationId xmlns:a16="http://schemas.microsoft.com/office/drawing/2014/main" id="{F119D5A1-A9D4-D559-E965-D0163C2704D6}"/>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90432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3E99FF-56AE-D385-F88D-5930673B7EBD}"/>
              </a:ext>
            </a:extLst>
          </p:cNvPr>
          <p:cNvSpPr>
            <a:spLocks noGrp="1"/>
          </p:cNvSpPr>
          <p:nvPr>
            <p:ph type="title"/>
            <p:custDataLst>
              <p:tags r:id="rId1"/>
            </p:custDataLst>
          </p:nvPr>
        </p:nvSpPr>
        <p:spPr/>
        <p:txBody>
          <a:bodyPr/>
          <a:lstStyle/>
          <a:p>
            <a:pPr lvl="0">
              <a:spcBef>
                <a:spcPts val="0"/>
              </a:spcBef>
            </a:pPr>
            <a:r>
              <a:rPr lang="fr-CA" sz="2400" dirty="0">
                <a:latin typeface="Arial" panose="020B0604020202020204" pitchFamily="34" charset="0"/>
                <a:ea typeface="Times New Roman" panose="02020603050405020304" pitchFamily="18" charset="0"/>
              </a:rPr>
              <a:t>Exchange of information</a:t>
            </a:r>
            <a:r>
              <a:rPr lang="fr-CA" sz="2400" dirty="0">
                <a:effectLst/>
                <a:latin typeface="Arial" panose="020B0604020202020204" pitchFamily="34" charset="0"/>
                <a:ea typeface="Times New Roman" panose="02020603050405020304" pitchFamily="18" charset="0"/>
              </a:rPr>
              <a:t> </a:t>
            </a:r>
          </a:p>
        </p:txBody>
      </p:sp>
      <p:sp>
        <p:nvSpPr>
          <p:cNvPr id="3" name="Espace réservé du contenu 2">
            <a:extLst>
              <a:ext uri="{FF2B5EF4-FFF2-40B4-BE49-F238E27FC236}">
                <a16:creationId xmlns:a16="http://schemas.microsoft.com/office/drawing/2014/main" id="{37097E86-34D1-483B-40F7-6CD69CC07423}"/>
              </a:ext>
            </a:extLst>
          </p:cNvPr>
          <p:cNvSpPr>
            <a:spLocks noGrp="1"/>
          </p:cNvSpPr>
          <p:nvPr>
            <p:ph idx="1"/>
            <p:custDataLst>
              <p:tags r:id="rId2"/>
            </p:custDataLst>
          </p:nvPr>
        </p:nvSpPr>
        <p:spPr/>
        <p:txBody>
          <a:bodyPr/>
          <a:lstStyle/>
          <a:p>
            <a:r>
              <a:rPr lang="en-US" sz="1800" dirty="0">
                <a:solidFill>
                  <a:srgbClr val="2D2D2D"/>
                </a:solidFill>
                <a:effectLst/>
                <a:latin typeface="Arial" panose="020B0604020202020204" pitchFamily="34" charset="0"/>
                <a:ea typeface="Times New Roman" panose="02020603050405020304" pitchFamily="18" charset="0"/>
              </a:rPr>
              <a:t>Multilateral Agreement among Competent Authorities on Automatic Exchange of Financial Account Information</a:t>
            </a:r>
            <a:endParaRPr lang="en-US" sz="1800" dirty="0">
              <a:solidFill>
                <a:srgbClr val="2D2D2D"/>
              </a:solidFill>
              <a:latin typeface="Arial" panose="020B0604020202020204" pitchFamily="34" charset="0"/>
              <a:ea typeface="Times New Roman" panose="02020603050405020304" pitchFamily="18" charset="0"/>
            </a:endParaRPr>
          </a:p>
          <a:p>
            <a:r>
              <a:rPr lang="en-US" sz="1800" dirty="0">
                <a:solidFill>
                  <a:srgbClr val="2D2D2D"/>
                </a:solidFill>
                <a:effectLst/>
                <a:latin typeface="Arial" panose="020B0604020202020204" pitchFamily="34" charset="0"/>
                <a:ea typeface="Times New Roman" panose="02020603050405020304" pitchFamily="18" charset="0"/>
              </a:rPr>
              <a:t>Financial institutions responsible for reporting details of financial assets they hold on behalf of taxpayers that originate in other states. Information reported to that jurisdiction's tax authority, which automatically exchanges with relevant jurisdictions that are signatories to the agreement (over 100 countries have been exchanging since 2017) </a:t>
            </a:r>
            <a:endParaRPr lang="fr-CA" dirty="0"/>
          </a:p>
        </p:txBody>
      </p:sp>
      <p:sp>
        <p:nvSpPr>
          <p:cNvPr id="4" name="Rectangle 3">
            <a:extLst>
              <a:ext uri="{FF2B5EF4-FFF2-40B4-BE49-F238E27FC236}">
                <a16:creationId xmlns:a16="http://schemas.microsoft.com/office/drawing/2014/main" id="{4996C9A5-F817-1067-A565-1423226B0041}"/>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046926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marL="34290"/>
            <a:r>
              <a:rPr lang="en-CA" sz="2400" b="0" dirty="0">
                <a:latin typeface="Dubai Light" panose="020B0303030403030204" pitchFamily="34" charset="-78"/>
                <a:cs typeface="Dubai Light" panose="020B0303030403030204" pitchFamily="34" charset="-78"/>
              </a:rPr>
              <a:t>ETR and Proportion of IP Income</a:t>
            </a:r>
          </a:p>
        </p:txBody>
      </p:sp>
      <p:sp>
        <p:nvSpPr>
          <p:cNvPr id="3" name="Espace réservé du contenu 2"/>
          <p:cNvSpPr>
            <a:spLocks noGrp="1"/>
          </p:cNvSpPr>
          <p:nvPr>
            <p:ph idx="1"/>
            <p:custDataLst>
              <p:tags r:id="rId2"/>
            </p:custDataLst>
          </p:nvPr>
        </p:nvSpPr>
        <p:spPr/>
        <p:txBody>
          <a:bodyPr/>
          <a:lstStyle/>
          <a:p>
            <a:r>
              <a:rPr lang="en-CA" noProof="0" dirty="0"/>
              <a:t>For example, the impact of Glo</a:t>
            </a:r>
            <a:r>
              <a:rPr lang="en-CA" dirty="0" err="1"/>
              <a:t>BE</a:t>
            </a:r>
            <a:r>
              <a:rPr lang="en-CA" dirty="0"/>
              <a:t> </a:t>
            </a:r>
            <a:r>
              <a:rPr lang="en-CA" noProof="0" dirty="0"/>
              <a:t>may be limited because:</a:t>
            </a:r>
          </a:p>
          <a:p>
            <a:pPr lvl="1"/>
            <a:r>
              <a:rPr lang="en-CA" sz="2000" noProof="0" dirty="0"/>
              <a:t>Not all income of the entity qualifies for the IP preferential </a:t>
            </a:r>
            <a:r>
              <a:rPr lang="en-CA" sz="2000" dirty="0"/>
              <a:t>treatment </a:t>
            </a:r>
          </a:p>
          <a:p>
            <a:pPr lvl="1"/>
            <a:r>
              <a:rPr lang="en-CA" sz="2000" noProof="0" dirty="0"/>
              <a:t>R&amp;D incentives do not reduce the ETR if </a:t>
            </a:r>
            <a:r>
              <a:rPr lang="en-CA" sz="2000" dirty="0"/>
              <a:t>QRTC</a:t>
            </a:r>
            <a:endParaRPr lang="en-CA" sz="2000" noProof="0" dirty="0"/>
          </a:p>
          <a:p>
            <a:pPr marL="228594" lvl="1" indent="0">
              <a:buNone/>
            </a:pPr>
            <a:endParaRPr lang="en-CA" sz="2000" noProof="0" dirty="0"/>
          </a:p>
          <a:p>
            <a:pPr marL="228594" lvl="1" indent="0">
              <a:buNone/>
            </a:pPr>
            <a:r>
              <a:rPr lang="en-CA" sz="2000" dirty="0"/>
              <a:t>Then, </a:t>
            </a:r>
            <a:r>
              <a:rPr lang="en-CA" sz="2000" noProof="0" dirty="0"/>
              <a:t>ETR likely remains above 15% </a:t>
            </a:r>
          </a:p>
        </p:txBody>
      </p:sp>
      <p:sp>
        <p:nvSpPr>
          <p:cNvPr id="4" name="Rectangle 3">
            <a:extLst>
              <a:ext uri="{FF2B5EF4-FFF2-40B4-BE49-F238E27FC236}">
                <a16:creationId xmlns:a16="http://schemas.microsoft.com/office/drawing/2014/main" id="{1059D759-8DD3-0BB8-F4BE-0CE5003D8187}"/>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51556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marL="34290"/>
            <a:r>
              <a:rPr lang="en-CA" sz="2400" b="0" dirty="0">
                <a:latin typeface="Dubai Light" panose="020B0303030403030204" pitchFamily="34" charset="-78"/>
                <a:cs typeface="Dubai Light" panose="020B0303030403030204" pitchFamily="34" charset="-78"/>
              </a:rPr>
              <a:t>Substantial Activities and R&amp;D Activities</a:t>
            </a:r>
          </a:p>
        </p:txBody>
      </p:sp>
      <p:sp>
        <p:nvSpPr>
          <p:cNvPr id="3" name="Espace réservé du contenu 2"/>
          <p:cNvSpPr>
            <a:spLocks noGrp="1"/>
          </p:cNvSpPr>
          <p:nvPr>
            <p:ph idx="1"/>
            <p:custDataLst>
              <p:tags r:id="rId2"/>
            </p:custDataLst>
          </p:nvPr>
        </p:nvSpPr>
        <p:spPr/>
        <p:txBody>
          <a:bodyPr/>
          <a:lstStyle/>
          <a:p>
            <a:r>
              <a:rPr lang="en-CA" sz="2200" noProof="0" dirty="0"/>
              <a:t>If IP incentive and ETR &lt; 15%</a:t>
            </a:r>
          </a:p>
          <a:p>
            <a:pPr lvl="1"/>
            <a:r>
              <a:rPr lang="en-CA" sz="2200" noProof="0" dirty="0"/>
              <a:t>Tangible assets and employees required for</a:t>
            </a:r>
            <a:r>
              <a:rPr lang="en-CA" sz="2200" dirty="0"/>
              <a:t> R&amp;D </a:t>
            </a:r>
            <a:r>
              <a:rPr lang="en-CA" sz="2200" noProof="0" dirty="0"/>
              <a:t>activities</a:t>
            </a:r>
          </a:p>
          <a:p>
            <a:pPr lvl="2"/>
            <a:r>
              <a:rPr lang="en-CA" sz="1350" dirty="0"/>
              <a:t>Substance-based income exclusion could allow for a reduced tax rate on income</a:t>
            </a:r>
          </a:p>
          <a:p>
            <a:pPr lvl="2"/>
            <a:r>
              <a:rPr lang="en-CA" sz="1350" dirty="0"/>
              <a:t>Exclusion amounts to a normal rate of return on tangible assets and employees</a:t>
            </a:r>
          </a:p>
          <a:p>
            <a:pPr lvl="1"/>
            <a:r>
              <a:rPr lang="en-CA" sz="2200" dirty="0"/>
              <a:t>I</a:t>
            </a:r>
            <a:r>
              <a:rPr lang="en-CA" sz="2200" noProof="0" dirty="0" err="1"/>
              <a:t>ncrease</a:t>
            </a:r>
            <a:r>
              <a:rPr lang="en-CA" sz="2200" noProof="0" dirty="0"/>
              <a:t> the incentives for a MNE with IP income to locate assets and employees in an entity </a:t>
            </a:r>
            <a:r>
              <a:rPr lang="en-CA" sz="2200" dirty="0"/>
              <a:t>in </a:t>
            </a:r>
            <a:r>
              <a:rPr lang="en-CA" sz="2200" noProof="0" dirty="0"/>
              <a:t>a country where an IP preferential tax treatment exists</a:t>
            </a:r>
            <a:r>
              <a:rPr lang="en-CA" sz="2200" noProof="0" dirty="0">
                <a:highlight>
                  <a:srgbClr val="FFFF00"/>
                </a:highlight>
              </a:rPr>
              <a:t> </a:t>
            </a:r>
            <a:r>
              <a:rPr lang="en-CA" sz="2200" noProof="0" dirty="0"/>
              <a:t> </a:t>
            </a:r>
          </a:p>
          <a:p>
            <a:pPr lvl="1"/>
            <a:r>
              <a:rPr lang="en-CA" sz="2200" dirty="0"/>
              <a:t>Increases </a:t>
            </a:r>
            <a:r>
              <a:rPr lang="en-CA" sz="2200" noProof="0" dirty="0"/>
              <a:t>tax competition to attract substantial activities related to IP income</a:t>
            </a:r>
          </a:p>
        </p:txBody>
      </p:sp>
      <p:sp>
        <p:nvSpPr>
          <p:cNvPr id="4" name="Rectangle 3">
            <a:extLst>
              <a:ext uri="{FF2B5EF4-FFF2-40B4-BE49-F238E27FC236}">
                <a16:creationId xmlns:a16="http://schemas.microsoft.com/office/drawing/2014/main" id="{D69A2859-7897-5D8A-1101-E690F346CFA6}"/>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0682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marL="34290"/>
            <a:r>
              <a:rPr lang="en-CA" sz="2400" b="0" dirty="0">
                <a:latin typeface="Dubai Light" panose="020B0303030403030204" pitchFamily="34" charset="-78"/>
                <a:cs typeface="Dubai Light" panose="020B0303030403030204" pitchFamily="34" charset="-78"/>
              </a:rPr>
              <a:t>Location of R&amp;D Assets and Employees</a:t>
            </a:r>
          </a:p>
        </p:txBody>
      </p:sp>
      <p:sp>
        <p:nvSpPr>
          <p:cNvPr id="3" name="Espace réservé du contenu 2"/>
          <p:cNvSpPr>
            <a:spLocks noGrp="1"/>
          </p:cNvSpPr>
          <p:nvPr>
            <p:ph idx="1"/>
            <p:custDataLst>
              <p:tags r:id="rId2"/>
            </p:custDataLst>
          </p:nvPr>
        </p:nvSpPr>
        <p:spPr/>
        <p:txBody>
          <a:bodyPr/>
          <a:lstStyle/>
          <a:p>
            <a:r>
              <a:rPr lang="en-CA" noProof="0" dirty="0"/>
              <a:t>MNE may have an incentive not to concentrate R&amp;D activities and IP income in a single entity in order to benefit from a reduced ETR for the group</a:t>
            </a:r>
          </a:p>
          <a:p>
            <a:pPr lvl="1"/>
            <a:r>
              <a:rPr lang="en-CA" sz="1800" dirty="0"/>
              <a:t>For example :</a:t>
            </a:r>
            <a:endParaRPr lang="en-CA" sz="1800" noProof="0" dirty="0"/>
          </a:p>
          <a:p>
            <a:pPr lvl="2"/>
            <a:r>
              <a:rPr lang="en-CA" sz="1800" dirty="0"/>
              <a:t>T</a:t>
            </a:r>
            <a:r>
              <a:rPr lang="en-CA" sz="1800" noProof="0" dirty="0"/>
              <a:t>wo countries with similar statutory tax rate (&gt;15%), R&amp;D incentives and IP regimes</a:t>
            </a:r>
            <a:endParaRPr lang="en-CA" sz="1800" noProof="0" dirty="0">
              <a:highlight>
                <a:srgbClr val="FFFF00"/>
              </a:highlight>
            </a:endParaRPr>
          </a:p>
          <a:p>
            <a:pPr lvl="2"/>
            <a:r>
              <a:rPr lang="en-CA" sz="1800" dirty="0"/>
              <a:t>Concentrating R&amp;D assets in one country could trigger a top-up tax while maintaining an above 15% rate in the other country</a:t>
            </a:r>
          </a:p>
          <a:p>
            <a:pPr lvl="2"/>
            <a:r>
              <a:rPr lang="en-CA" sz="1800" dirty="0"/>
              <a:t>MNEs </a:t>
            </a:r>
            <a:r>
              <a:rPr lang="en-CA" sz="1800" noProof="0" dirty="0"/>
              <a:t>may have an incentive to divide R&amp;D assets, employees and IP income in both countries in order to reduce both ETR closer to 15% and not trigger any top-up tax </a:t>
            </a:r>
          </a:p>
        </p:txBody>
      </p:sp>
      <p:sp>
        <p:nvSpPr>
          <p:cNvPr id="4" name="Rectangle 3">
            <a:extLst>
              <a:ext uri="{FF2B5EF4-FFF2-40B4-BE49-F238E27FC236}">
                <a16:creationId xmlns:a16="http://schemas.microsoft.com/office/drawing/2014/main" id="{7C60A217-55FC-A75B-191A-71D780173145}"/>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606807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marL="34290"/>
            <a:r>
              <a:rPr lang="en-CA" sz="2400" b="0" dirty="0">
                <a:latin typeface="Dubai Light" panose="020B0303030403030204" pitchFamily="34" charset="-78"/>
                <a:cs typeface="Dubai Light" panose="020B0303030403030204" pitchFamily="34" charset="-78"/>
              </a:rPr>
              <a:t>Global Minimum Tax and Tax Revenues</a:t>
            </a:r>
          </a:p>
        </p:txBody>
      </p:sp>
      <p:sp>
        <p:nvSpPr>
          <p:cNvPr id="3" name="Espace réservé du contenu 2"/>
          <p:cNvSpPr>
            <a:spLocks noGrp="1"/>
          </p:cNvSpPr>
          <p:nvPr>
            <p:ph idx="1"/>
            <p:custDataLst>
              <p:tags r:id="rId2"/>
            </p:custDataLst>
          </p:nvPr>
        </p:nvSpPr>
        <p:spPr>
          <a:xfrm>
            <a:off x="495300" y="1152390"/>
            <a:ext cx="8153400" cy="3348372"/>
          </a:xfrm>
        </p:spPr>
        <p:txBody>
          <a:bodyPr/>
          <a:lstStyle/>
          <a:p>
            <a:r>
              <a:rPr lang="en-CA" noProof="0" dirty="0"/>
              <a:t>If Global Minimum </a:t>
            </a:r>
            <a:r>
              <a:rPr lang="en-CA" dirty="0"/>
              <a:t>T</a:t>
            </a:r>
            <a:r>
              <a:rPr lang="en-CA" noProof="0" dirty="0"/>
              <a:t>ax applies to a </a:t>
            </a:r>
            <a:r>
              <a:rPr lang="en-CA" dirty="0"/>
              <a:t>C</a:t>
            </a:r>
            <a:r>
              <a:rPr lang="en-CA" noProof="0" dirty="0" err="1"/>
              <a:t>anadian</a:t>
            </a:r>
            <a:r>
              <a:rPr lang="en-CA" noProof="0" dirty="0"/>
              <a:t> entity benefitting from an IP regime :</a:t>
            </a:r>
            <a:endParaRPr lang="en-CA" noProof="0" dirty="0">
              <a:highlight>
                <a:srgbClr val="FFFF00"/>
              </a:highlight>
            </a:endParaRPr>
          </a:p>
          <a:p>
            <a:pPr lvl="1"/>
            <a:r>
              <a:rPr lang="en-CA" dirty="0">
                <a:cs typeface="+mn-cs"/>
              </a:rPr>
              <a:t>Top-up tax - IIR or through UTPR;</a:t>
            </a:r>
          </a:p>
          <a:p>
            <a:pPr lvl="1"/>
            <a:r>
              <a:rPr lang="en-CA" dirty="0">
                <a:cs typeface="+mn-cs"/>
              </a:rPr>
              <a:t>Partially neutralizes the Canadian IP incentive while increasing tax revenues in another country</a:t>
            </a:r>
          </a:p>
          <a:p>
            <a:r>
              <a:rPr lang="en-CA" dirty="0"/>
              <a:t>If Canada adopts a QDMTT :</a:t>
            </a:r>
          </a:p>
          <a:p>
            <a:pPr lvl="1"/>
            <a:r>
              <a:rPr lang="en-CA" dirty="0"/>
              <a:t>Partially neutralizes the Canadian IP incentive BUT increases tax revenues in Canada</a:t>
            </a:r>
          </a:p>
          <a:p>
            <a:endParaRPr lang="en-CA" dirty="0">
              <a:cs typeface="+mn-cs"/>
            </a:endParaRPr>
          </a:p>
        </p:txBody>
      </p:sp>
      <p:sp>
        <p:nvSpPr>
          <p:cNvPr id="4" name="Rectangle 3">
            <a:extLst>
              <a:ext uri="{FF2B5EF4-FFF2-40B4-BE49-F238E27FC236}">
                <a16:creationId xmlns:a16="http://schemas.microsoft.com/office/drawing/2014/main" id="{00CB4E6C-C890-9F30-2B1E-241D3E693F08}"/>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125954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marL="34290"/>
            <a:r>
              <a:rPr lang="en-CA" sz="2400" b="0" dirty="0">
                <a:latin typeface="Dubai Light" panose="020B0303030403030204" pitchFamily="34" charset="-78"/>
                <a:cs typeface="Dubai Light" panose="020B0303030403030204" pitchFamily="34" charset="-78"/>
              </a:rPr>
              <a:t>Global Minimum Tax and Tax Revenues</a:t>
            </a:r>
          </a:p>
        </p:txBody>
      </p:sp>
      <p:sp>
        <p:nvSpPr>
          <p:cNvPr id="3" name="Espace réservé du contenu 2"/>
          <p:cNvSpPr>
            <a:spLocks noGrp="1"/>
          </p:cNvSpPr>
          <p:nvPr>
            <p:ph idx="1"/>
            <p:custDataLst>
              <p:tags r:id="rId2"/>
            </p:custDataLst>
          </p:nvPr>
        </p:nvSpPr>
        <p:spPr/>
        <p:txBody>
          <a:bodyPr/>
          <a:lstStyle/>
          <a:p>
            <a:r>
              <a:rPr lang="en-CA" dirty="0"/>
              <a:t>When Global Minimum Tax applies in the presence of a provincial IP regime </a:t>
            </a:r>
          </a:p>
          <a:p>
            <a:pPr lvl="1"/>
            <a:r>
              <a:rPr lang="en-CA" dirty="0"/>
              <a:t>Partially neutralizes the provincial IP incentive while increasing tax revenues at the federal level</a:t>
            </a:r>
          </a:p>
          <a:p>
            <a:pPr lvl="1"/>
            <a:r>
              <a:rPr lang="en-CA" dirty="0"/>
              <a:t>Provincial-Federal coordination required</a:t>
            </a:r>
            <a:endParaRPr lang="en-CA" noProof="0" dirty="0"/>
          </a:p>
        </p:txBody>
      </p:sp>
      <p:sp>
        <p:nvSpPr>
          <p:cNvPr id="4" name="Rectangle 3">
            <a:extLst>
              <a:ext uri="{FF2B5EF4-FFF2-40B4-BE49-F238E27FC236}">
                <a16:creationId xmlns:a16="http://schemas.microsoft.com/office/drawing/2014/main" id="{B4CD2710-8EEA-3EA5-C90E-40D4FCE4978E}"/>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399683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l"/>
            <a:r>
              <a:rPr lang="en-CA" sz="2400" b="0" dirty="0">
                <a:latin typeface="Dubai Light" panose="020B0303030403030204" pitchFamily="34" charset="-78"/>
                <a:cs typeface="Dubai Light" panose="020B0303030403030204" pitchFamily="34" charset="-78"/>
              </a:rPr>
              <a:t>Conclusion</a:t>
            </a:r>
            <a:br>
              <a:rPr lang="en-CA" noProof="0" dirty="0"/>
            </a:br>
            <a:endParaRPr lang="en-CA" noProof="0" dirty="0"/>
          </a:p>
        </p:txBody>
      </p:sp>
      <p:sp>
        <p:nvSpPr>
          <p:cNvPr id="3" name="Espace réservé du contenu 2"/>
          <p:cNvSpPr>
            <a:spLocks noGrp="1"/>
          </p:cNvSpPr>
          <p:nvPr>
            <p:ph idx="1"/>
            <p:custDataLst>
              <p:tags r:id="rId2"/>
            </p:custDataLst>
          </p:nvPr>
        </p:nvSpPr>
        <p:spPr/>
        <p:txBody>
          <a:bodyPr/>
          <a:lstStyle/>
          <a:p>
            <a:r>
              <a:rPr lang="en-CA" noProof="0" dirty="0"/>
              <a:t>Adopting an IP regime in a Global </a:t>
            </a:r>
            <a:r>
              <a:rPr lang="en-CA" dirty="0"/>
              <a:t>M</a:t>
            </a:r>
            <a:r>
              <a:rPr lang="en-CA" noProof="0" dirty="0" err="1"/>
              <a:t>inimum</a:t>
            </a:r>
            <a:r>
              <a:rPr lang="en-CA" noProof="0" dirty="0"/>
              <a:t> </a:t>
            </a:r>
            <a:r>
              <a:rPr lang="en-CA" dirty="0"/>
              <a:t>T</a:t>
            </a:r>
            <a:r>
              <a:rPr lang="en-CA" noProof="0" dirty="0"/>
              <a:t>ax era – Some thoughts</a:t>
            </a:r>
            <a:endParaRPr lang="en-CA" noProof="0" dirty="0">
              <a:highlight>
                <a:srgbClr val="FFFF00"/>
              </a:highlight>
            </a:endParaRPr>
          </a:p>
          <a:p>
            <a:pPr lvl="1"/>
            <a:r>
              <a:rPr lang="en-CA" noProof="0" dirty="0"/>
              <a:t>Global Minimum </a:t>
            </a:r>
            <a:r>
              <a:rPr lang="en-CA" dirty="0"/>
              <a:t>T</a:t>
            </a:r>
            <a:r>
              <a:rPr lang="en-CA" noProof="0" dirty="0"/>
              <a:t>ax alters the results but only in very specific cases </a:t>
            </a:r>
          </a:p>
          <a:p>
            <a:pPr lvl="1"/>
            <a:r>
              <a:rPr lang="en-CA" dirty="0"/>
              <a:t>Combined effect with R&amp;D incentives (QRTC or non-QRTC)</a:t>
            </a:r>
          </a:p>
          <a:p>
            <a:pPr lvl="1"/>
            <a:r>
              <a:rPr lang="en-CA" noProof="0" dirty="0"/>
              <a:t>Increased incentives to reduce the tax rates to 15% </a:t>
            </a:r>
          </a:p>
          <a:p>
            <a:pPr lvl="1"/>
            <a:r>
              <a:rPr lang="en-CA" dirty="0"/>
              <a:t>Impact of other countries’ </a:t>
            </a:r>
            <a:r>
              <a:rPr lang="en-CA" noProof="0" dirty="0"/>
              <a:t>IP regimes with a requirement for R&amp;D activities</a:t>
            </a:r>
          </a:p>
          <a:p>
            <a:pPr marL="1028700" lvl="3" indent="0">
              <a:buNone/>
            </a:pPr>
            <a:endParaRPr lang="en-CA" noProof="0" dirty="0"/>
          </a:p>
        </p:txBody>
      </p:sp>
      <p:sp>
        <p:nvSpPr>
          <p:cNvPr id="4" name="Rectangle 3">
            <a:extLst>
              <a:ext uri="{FF2B5EF4-FFF2-40B4-BE49-F238E27FC236}">
                <a16:creationId xmlns:a16="http://schemas.microsoft.com/office/drawing/2014/main" id="{00C5D353-0D04-6F1F-9AF9-2AABE02C5595}"/>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4566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E253D5-ADFC-0B26-9EC3-6C1D4B017E9D}"/>
              </a:ext>
            </a:extLst>
          </p:cNvPr>
          <p:cNvSpPr>
            <a:spLocks noGrp="1"/>
          </p:cNvSpPr>
          <p:nvPr>
            <p:ph type="title"/>
            <p:custDataLst>
              <p:tags r:id="rId1"/>
            </p:custDataLst>
          </p:nvPr>
        </p:nvSpPr>
        <p:spPr/>
        <p:txBody>
          <a:bodyPr/>
          <a:lstStyle/>
          <a:p>
            <a:pPr lvl="0">
              <a:spcBef>
                <a:spcPts val="0"/>
              </a:spcBef>
            </a:pPr>
            <a:r>
              <a:rPr lang="fr-CA" sz="2400" dirty="0">
                <a:latin typeface="Arial" panose="020B0604020202020204" pitchFamily="34" charset="0"/>
                <a:ea typeface="Times New Roman" panose="02020603050405020304" pitchFamily="18" charset="0"/>
              </a:rPr>
              <a:t>Exchange of information</a:t>
            </a:r>
            <a:r>
              <a:rPr lang="fr-CA" sz="2400" dirty="0">
                <a:effectLst/>
                <a:latin typeface="Arial" panose="020B0604020202020204" pitchFamily="34" charset="0"/>
                <a:ea typeface="Times New Roman" panose="02020603050405020304" pitchFamily="18" charset="0"/>
              </a:rPr>
              <a:t> - BEPS</a:t>
            </a:r>
          </a:p>
        </p:txBody>
      </p:sp>
      <p:sp>
        <p:nvSpPr>
          <p:cNvPr id="3" name="Espace réservé du contenu 2">
            <a:extLst>
              <a:ext uri="{FF2B5EF4-FFF2-40B4-BE49-F238E27FC236}">
                <a16:creationId xmlns:a16="http://schemas.microsoft.com/office/drawing/2014/main" id="{9010FEAC-7DD9-3551-9726-A5236B089273}"/>
              </a:ext>
            </a:extLst>
          </p:cNvPr>
          <p:cNvSpPr>
            <a:spLocks noGrp="1"/>
          </p:cNvSpPr>
          <p:nvPr>
            <p:ph idx="1"/>
            <p:custDataLst>
              <p:tags r:id="rId2"/>
            </p:custDataLst>
          </p:nvPr>
        </p:nvSpPr>
        <p:spPr/>
        <p:txBody>
          <a:bodyPr/>
          <a:lstStyle/>
          <a:p>
            <a:pPr>
              <a:spcBef>
                <a:spcPts val="0"/>
              </a:spcBef>
            </a:pPr>
            <a:r>
              <a:rPr lang="en-US" sz="1800" dirty="0">
                <a:solidFill>
                  <a:srgbClr val="2D2D2D"/>
                </a:solidFill>
                <a:effectLst/>
                <a:latin typeface="Arial" panose="020B0604020202020204" pitchFamily="34" charset="0"/>
                <a:ea typeface="Times New Roman" panose="02020603050405020304" pitchFamily="18" charset="0"/>
              </a:rPr>
              <a:t>Multilateral Competent Authority Agreement on Automatic Exchange of Country-by-Country Returns</a:t>
            </a:r>
          </a:p>
          <a:p>
            <a:pPr marL="0" indent="0">
              <a:spcBef>
                <a:spcPts val="0"/>
              </a:spcBef>
              <a:buNone/>
            </a:pPr>
            <a:endParaRPr lang="en-US" sz="1800" dirty="0">
              <a:solidFill>
                <a:srgbClr val="2D2D2D"/>
              </a:solidFill>
              <a:effectLst/>
              <a:latin typeface="Arial" panose="020B0604020202020204" pitchFamily="34" charset="0"/>
              <a:ea typeface="Times New Roman" panose="02020603050405020304" pitchFamily="18" charset="0"/>
            </a:endParaRPr>
          </a:p>
          <a:p>
            <a:pPr>
              <a:spcBef>
                <a:spcPts val="0"/>
              </a:spcBef>
            </a:pPr>
            <a:r>
              <a:rPr lang="en-US" sz="1800" dirty="0">
                <a:solidFill>
                  <a:srgbClr val="2D2D2D"/>
                </a:solidFill>
                <a:effectLst/>
                <a:latin typeface="Arial" panose="020B0604020202020204" pitchFamily="34" charset="0"/>
                <a:ea typeface="Times New Roman" panose="02020603050405020304" pitchFamily="18" charset="0"/>
              </a:rPr>
              <a:t>BEPS proposes a standardized form (Action 13)</a:t>
            </a:r>
          </a:p>
          <a:p>
            <a:pPr marL="779780" lvl="1" indent="-285750">
              <a:spcBef>
                <a:spcPts val="0"/>
              </a:spcBef>
            </a:pPr>
            <a:r>
              <a:rPr lang="en-US" sz="1400" dirty="0"/>
              <a:t>for multinational enterprises with total consolidated revenues of at least 750 million euros. </a:t>
            </a:r>
          </a:p>
          <a:p>
            <a:pPr marL="779780" lvl="1" indent="-285750">
              <a:spcBef>
                <a:spcPts val="0"/>
              </a:spcBef>
            </a:pPr>
            <a:r>
              <a:rPr lang="en-US" sz="1400" dirty="0"/>
              <a:t>Improve the data available to assess and monitor the phenomenon of international profit shifting. </a:t>
            </a:r>
          </a:p>
          <a:p>
            <a:pPr marL="779780" lvl="1" indent="-285750">
              <a:spcBef>
                <a:spcPts val="0"/>
              </a:spcBef>
            </a:pPr>
            <a:r>
              <a:rPr lang="en-US" sz="1400" dirty="0"/>
              <a:t>Information: taxes paid, profits, sales, assets and number of employees by country, for each subsidiary of a multinational. </a:t>
            </a:r>
          </a:p>
          <a:p>
            <a:pPr marL="779780" lvl="1" indent="-285750">
              <a:spcBef>
                <a:spcPts val="0"/>
              </a:spcBef>
            </a:pPr>
            <a:r>
              <a:rPr lang="en-US" sz="1400" dirty="0"/>
              <a:t>Form transmitted annually to the tax authority of the host state of the parent company of a multinational enterprise. </a:t>
            </a:r>
          </a:p>
          <a:p>
            <a:pPr marL="779780" lvl="1" indent="-285750">
              <a:spcBef>
                <a:spcPts val="0"/>
              </a:spcBef>
            </a:pPr>
            <a:r>
              <a:rPr lang="en-US" sz="1400" dirty="0"/>
              <a:t>Automatic exchange of these forms between jurisdictions that have signed the Agreement</a:t>
            </a:r>
            <a:br>
              <a:rPr lang="en-US" sz="1050" dirty="0"/>
            </a:br>
            <a:endParaRPr lang="fr-CA" sz="1400" dirty="0"/>
          </a:p>
        </p:txBody>
      </p:sp>
      <p:sp>
        <p:nvSpPr>
          <p:cNvPr id="4" name="Rectangle 3">
            <a:extLst>
              <a:ext uri="{FF2B5EF4-FFF2-40B4-BE49-F238E27FC236}">
                <a16:creationId xmlns:a16="http://schemas.microsoft.com/office/drawing/2014/main" id="{2CF368B4-A790-B98F-DEF8-96CBB15CFEB3}"/>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623025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1CF75F-9455-3E0E-A7E4-530537E9002E}"/>
              </a:ext>
            </a:extLst>
          </p:cNvPr>
          <p:cNvSpPr>
            <a:spLocks noGrp="1"/>
          </p:cNvSpPr>
          <p:nvPr>
            <p:ph type="title"/>
            <p:custDataLst>
              <p:tags r:id="rId1"/>
            </p:custDataLst>
          </p:nvPr>
        </p:nvSpPr>
        <p:spPr/>
        <p:txBody>
          <a:bodyPr/>
          <a:lstStyle/>
          <a:p>
            <a:r>
              <a:rPr lang="fr-CA" sz="2200" dirty="0"/>
              <a:t>Exchange of information BEPS - </a:t>
            </a:r>
            <a:r>
              <a:rPr lang="fr-CA" sz="2200" dirty="0" err="1"/>
              <a:t>Harmful</a:t>
            </a:r>
            <a:r>
              <a:rPr lang="fr-CA" sz="2200" dirty="0"/>
              <a:t> </a:t>
            </a:r>
            <a:r>
              <a:rPr lang="fr-CA" sz="2200" dirty="0" err="1"/>
              <a:t>Tax</a:t>
            </a:r>
            <a:r>
              <a:rPr lang="fr-CA" sz="2200" dirty="0"/>
              <a:t> Practices</a:t>
            </a:r>
            <a:br>
              <a:rPr lang="fr-CA" sz="2400" dirty="0"/>
            </a:br>
            <a:endParaRPr lang="fr-CA" sz="2200" dirty="0"/>
          </a:p>
        </p:txBody>
      </p:sp>
      <p:sp>
        <p:nvSpPr>
          <p:cNvPr id="3" name="Espace réservé du contenu 2">
            <a:extLst>
              <a:ext uri="{FF2B5EF4-FFF2-40B4-BE49-F238E27FC236}">
                <a16:creationId xmlns:a16="http://schemas.microsoft.com/office/drawing/2014/main" id="{E9AF548B-12D7-8762-A5DB-43958C2C1F57}"/>
              </a:ext>
            </a:extLst>
          </p:cNvPr>
          <p:cNvSpPr>
            <a:spLocks noGrp="1"/>
          </p:cNvSpPr>
          <p:nvPr>
            <p:ph idx="1"/>
            <p:custDataLst>
              <p:tags r:id="rId2"/>
            </p:custDataLst>
          </p:nvPr>
        </p:nvSpPr>
        <p:spPr/>
        <p:txBody>
          <a:bodyPr/>
          <a:lstStyle/>
          <a:p>
            <a:pPr>
              <a:spcBef>
                <a:spcPts val="0"/>
              </a:spcBef>
            </a:pPr>
            <a:r>
              <a:rPr lang="en-US" sz="1800" dirty="0">
                <a:solidFill>
                  <a:srgbClr val="2D2D2D"/>
                </a:solidFill>
                <a:latin typeface="Arial" panose="020B0604020202020204" pitchFamily="34" charset="0"/>
                <a:ea typeface="Times New Roman" panose="02020603050405020304" pitchFamily="18" charset="0"/>
              </a:rPr>
              <a:t>A component of Action 5</a:t>
            </a:r>
          </a:p>
          <a:p>
            <a:pPr lvl="1">
              <a:spcBef>
                <a:spcPts val="0"/>
              </a:spcBef>
            </a:pPr>
            <a:r>
              <a:rPr lang="en-US" sz="1800" dirty="0">
                <a:solidFill>
                  <a:srgbClr val="2D2D2D"/>
                </a:solidFill>
                <a:latin typeface="Arial" panose="020B0604020202020204" pitchFamily="34" charset="0"/>
                <a:ea typeface="Times New Roman" panose="02020603050405020304" pitchFamily="18" charset="0"/>
              </a:rPr>
              <a:t>Transparency between jurisdictions - exchange of advance rulings on international transactions with other affected countries</a:t>
            </a:r>
          </a:p>
          <a:p>
            <a:pPr marL="0" indent="0">
              <a:buNone/>
            </a:pPr>
            <a:endParaRPr lang="fr-CA" dirty="0"/>
          </a:p>
        </p:txBody>
      </p:sp>
      <p:sp>
        <p:nvSpPr>
          <p:cNvPr id="4" name="Rectangle 3">
            <a:extLst>
              <a:ext uri="{FF2B5EF4-FFF2-40B4-BE49-F238E27FC236}">
                <a16:creationId xmlns:a16="http://schemas.microsoft.com/office/drawing/2014/main" id="{0A144363-01DE-B31D-83E8-FA60F9A00564}"/>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038142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AE2017-A23E-E75B-4DCE-B8167BF39FEC}"/>
              </a:ext>
            </a:extLst>
          </p:cNvPr>
          <p:cNvSpPr>
            <a:spLocks noGrp="1"/>
          </p:cNvSpPr>
          <p:nvPr>
            <p:ph type="title"/>
            <p:custDataLst>
              <p:tags r:id="rId1"/>
            </p:custDataLst>
          </p:nvPr>
        </p:nvSpPr>
        <p:spPr/>
        <p:txBody>
          <a:bodyPr/>
          <a:lstStyle/>
          <a:p>
            <a:r>
              <a:rPr lang="fr-CA" sz="2200" dirty="0" err="1">
                <a:latin typeface="+mj-lt"/>
              </a:rPr>
              <a:t>Multilateral</a:t>
            </a:r>
            <a:r>
              <a:rPr lang="fr-CA" sz="2200" dirty="0">
                <a:latin typeface="+mj-lt"/>
              </a:rPr>
              <a:t> Instrument (MI)</a:t>
            </a:r>
            <a:endParaRPr lang="fr-CA" sz="2200" dirty="0"/>
          </a:p>
        </p:txBody>
      </p:sp>
      <p:sp>
        <p:nvSpPr>
          <p:cNvPr id="3" name="Espace réservé du contenu 2">
            <a:extLst>
              <a:ext uri="{FF2B5EF4-FFF2-40B4-BE49-F238E27FC236}">
                <a16:creationId xmlns:a16="http://schemas.microsoft.com/office/drawing/2014/main" id="{C86D248D-C5BE-E94D-0793-DFB07400AD8D}"/>
              </a:ext>
            </a:extLst>
          </p:cNvPr>
          <p:cNvSpPr>
            <a:spLocks noGrp="1"/>
          </p:cNvSpPr>
          <p:nvPr>
            <p:ph idx="1"/>
            <p:custDataLst>
              <p:tags r:id="rId2"/>
            </p:custDataLst>
          </p:nvPr>
        </p:nvSpPr>
        <p:spPr/>
        <p:txBody>
          <a:bodyPr/>
          <a:lstStyle/>
          <a:p>
            <a:pPr lvl="1">
              <a:buClr>
                <a:srgbClr val="00B050"/>
              </a:buClr>
              <a:buFont typeface="Arial" panose="020B0604020202020204" pitchFamily="34" charset="0"/>
              <a:buChar char="•"/>
            </a:pPr>
            <a:r>
              <a:rPr lang="en-US" sz="2000" dirty="0"/>
              <a:t>Introduced by Action 15 BEPS "Develop a multilateral instrument to amend bilateral tax treaties"</a:t>
            </a:r>
          </a:p>
          <a:p>
            <a:pPr lvl="1">
              <a:buClr>
                <a:srgbClr val="00B050"/>
              </a:buClr>
              <a:buFont typeface="Arial" panose="020B0604020202020204" pitchFamily="34" charset="0"/>
              <a:buChar char="•"/>
            </a:pPr>
            <a:r>
              <a:rPr lang="en-US" sz="2000" dirty="0"/>
              <a:t>2014: MI is desirable and achievable</a:t>
            </a:r>
          </a:p>
          <a:p>
            <a:pPr lvl="1">
              <a:buClr>
                <a:srgbClr val="00B050"/>
              </a:buClr>
              <a:buFont typeface="Arial" panose="020B0604020202020204" pitchFamily="34" charset="0"/>
              <a:buChar char="•"/>
            </a:pPr>
            <a:r>
              <a:rPr lang="en-US" sz="2000" dirty="0"/>
              <a:t>2015: Work of a group of countries </a:t>
            </a:r>
          </a:p>
          <a:p>
            <a:pPr lvl="1">
              <a:buClr>
                <a:srgbClr val="00B050"/>
              </a:buClr>
              <a:buFont typeface="Arial" panose="020B0604020202020204" pitchFamily="34" charset="0"/>
              <a:buChar char="•"/>
            </a:pPr>
            <a:r>
              <a:rPr lang="en-US" sz="2000" dirty="0"/>
              <a:t>2016: Adoption of the text and explanatory notes</a:t>
            </a:r>
          </a:p>
          <a:p>
            <a:pPr lvl="1">
              <a:buClr>
                <a:srgbClr val="00B050"/>
              </a:buClr>
              <a:buFont typeface="Arial" panose="020B0604020202020204" pitchFamily="34" charset="0"/>
              <a:buChar char="•"/>
            </a:pPr>
            <a:r>
              <a:rPr lang="en-US" sz="2000" dirty="0"/>
              <a:t>Entry into force July 1, 2018: 99 signatories, 75 ratifications</a:t>
            </a:r>
          </a:p>
          <a:p>
            <a:pPr lvl="1"/>
            <a:endParaRPr lang="fr-CA" dirty="0"/>
          </a:p>
          <a:p>
            <a:pPr lvl="1"/>
            <a:endParaRPr lang="fr-CA" dirty="0"/>
          </a:p>
        </p:txBody>
      </p:sp>
      <p:sp>
        <p:nvSpPr>
          <p:cNvPr id="4" name="Rectangle 3">
            <a:extLst>
              <a:ext uri="{FF2B5EF4-FFF2-40B4-BE49-F238E27FC236}">
                <a16:creationId xmlns:a16="http://schemas.microsoft.com/office/drawing/2014/main" id="{2B16CD8F-67FB-D901-EA40-46301BFB93D0}"/>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146993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F7BA44-9131-7830-53F5-2107A5EE9F24}"/>
              </a:ext>
            </a:extLst>
          </p:cNvPr>
          <p:cNvSpPr>
            <a:spLocks noGrp="1"/>
          </p:cNvSpPr>
          <p:nvPr>
            <p:ph type="title"/>
            <p:custDataLst>
              <p:tags r:id="rId1"/>
            </p:custDataLst>
          </p:nvPr>
        </p:nvSpPr>
        <p:spPr/>
        <p:txBody>
          <a:bodyPr/>
          <a:lstStyle/>
          <a:p>
            <a:r>
              <a:rPr lang="en-US" sz="2200" dirty="0"/>
              <a:t>Reminder of the BEPS minimum standards and MI</a:t>
            </a:r>
            <a:endParaRPr lang="fr-CA" sz="2200" dirty="0"/>
          </a:p>
        </p:txBody>
      </p:sp>
      <p:sp>
        <p:nvSpPr>
          <p:cNvPr id="3" name="Espace réservé du contenu 2">
            <a:extLst>
              <a:ext uri="{FF2B5EF4-FFF2-40B4-BE49-F238E27FC236}">
                <a16:creationId xmlns:a16="http://schemas.microsoft.com/office/drawing/2014/main" id="{4AE307FC-A40B-C28C-71A4-368598237B9F}"/>
              </a:ext>
            </a:extLst>
          </p:cNvPr>
          <p:cNvSpPr>
            <a:spLocks noGrp="1"/>
          </p:cNvSpPr>
          <p:nvPr>
            <p:ph idx="1"/>
            <p:custDataLst>
              <p:tags r:id="rId2"/>
            </p:custDataLst>
          </p:nvPr>
        </p:nvSpPr>
        <p:spPr/>
        <p:txBody>
          <a:bodyPr/>
          <a:lstStyle/>
          <a:p>
            <a:r>
              <a:rPr lang="en-US" dirty="0"/>
              <a:t>Action 5: Compliance with the substantial activity criterion for preferential treatment and exchange of advance rulings</a:t>
            </a:r>
          </a:p>
          <a:p>
            <a:r>
              <a:rPr lang="en-US" dirty="0"/>
              <a:t>Action 6: Preamble and LOB or COP</a:t>
            </a:r>
          </a:p>
          <a:p>
            <a:r>
              <a:rPr lang="en-US" dirty="0"/>
              <a:t>Action 13: Country-by-Country Declarations</a:t>
            </a:r>
          </a:p>
          <a:p>
            <a:r>
              <a:rPr lang="en-US"/>
              <a:t>Action 14: Dispute Settlement</a:t>
            </a:r>
            <a:endParaRPr lang="en-US" dirty="0"/>
          </a:p>
        </p:txBody>
      </p:sp>
      <p:sp>
        <p:nvSpPr>
          <p:cNvPr id="4" name="Rectangle 3">
            <a:extLst>
              <a:ext uri="{FF2B5EF4-FFF2-40B4-BE49-F238E27FC236}">
                <a16:creationId xmlns:a16="http://schemas.microsoft.com/office/drawing/2014/main" id="{9E197070-2989-8135-F44D-19D61BBC0A9F}"/>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356232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1154E7-5B55-01AD-51AC-5AE383A70C41}"/>
              </a:ext>
            </a:extLst>
          </p:cNvPr>
          <p:cNvSpPr>
            <a:spLocks noGrp="1"/>
          </p:cNvSpPr>
          <p:nvPr>
            <p:ph type="title"/>
            <p:custDataLst>
              <p:tags r:id="rId1"/>
            </p:custDataLst>
          </p:nvPr>
        </p:nvSpPr>
        <p:spPr/>
        <p:txBody>
          <a:bodyPr/>
          <a:lstStyle/>
          <a:p>
            <a:r>
              <a:rPr lang="fr-CA" sz="2200" dirty="0" err="1">
                <a:latin typeface="+mj-lt"/>
              </a:rPr>
              <a:t>Multilateral</a:t>
            </a:r>
            <a:r>
              <a:rPr lang="fr-CA" sz="2200" dirty="0">
                <a:latin typeface="+mj-lt"/>
              </a:rPr>
              <a:t> Instrument (MI)</a:t>
            </a:r>
            <a:endParaRPr lang="fr-CA" dirty="0">
              <a:latin typeface="+mj-lt"/>
            </a:endParaRPr>
          </a:p>
        </p:txBody>
      </p:sp>
      <p:sp>
        <p:nvSpPr>
          <p:cNvPr id="3" name="Espace réservé du contenu 2">
            <a:extLst>
              <a:ext uri="{FF2B5EF4-FFF2-40B4-BE49-F238E27FC236}">
                <a16:creationId xmlns:a16="http://schemas.microsoft.com/office/drawing/2014/main" id="{BA2B9DB9-1E3B-FFF9-B833-CFA241272963}"/>
              </a:ext>
            </a:extLst>
          </p:cNvPr>
          <p:cNvSpPr>
            <a:spLocks noGrp="1"/>
          </p:cNvSpPr>
          <p:nvPr>
            <p:ph idx="1"/>
            <p:custDataLst>
              <p:tags r:id="rId2"/>
            </p:custDataLst>
          </p:nvPr>
        </p:nvSpPr>
        <p:spPr>
          <a:xfrm>
            <a:off x="467544" y="1207717"/>
            <a:ext cx="8496944" cy="3452265"/>
          </a:xfrm>
        </p:spPr>
        <p:txBody>
          <a:bodyPr/>
          <a:lstStyle/>
          <a:p>
            <a:r>
              <a:rPr lang="fr-CA" dirty="0" err="1"/>
              <a:t>Multilateral</a:t>
            </a:r>
            <a:r>
              <a:rPr lang="fr-CA" dirty="0"/>
              <a:t> Instrument - Content</a:t>
            </a:r>
          </a:p>
          <a:p>
            <a:pPr lvl="1">
              <a:buClr>
                <a:srgbClr val="00B050"/>
              </a:buClr>
              <a:buFont typeface="Arial" panose="020B0604020202020204" pitchFamily="34" charset="0"/>
              <a:buChar char="•"/>
            </a:pPr>
            <a:r>
              <a:rPr lang="en-US" sz="1600" dirty="0"/>
              <a:t>Aims to amend bilateral tax treaties</a:t>
            </a:r>
          </a:p>
          <a:p>
            <a:pPr lvl="1">
              <a:buClr>
                <a:srgbClr val="00B050"/>
              </a:buClr>
              <a:buFont typeface="Arial" panose="020B0604020202020204" pitchFamily="34" charset="0"/>
              <a:buChar char="•"/>
            </a:pPr>
            <a:r>
              <a:rPr lang="fr-CA" sz="1600" dirty="0" err="1"/>
              <a:t>Tax</a:t>
            </a:r>
            <a:r>
              <a:rPr lang="fr-CA" sz="1600" dirty="0"/>
              <a:t> </a:t>
            </a:r>
            <a:r>
              <a:rPr lang="fr-CA" sz="1600" dirty="0" err="1"/>
              <a:t>treaties</a:t>
            </a:r>
            <a:r>
              <a:rPr lang="fr-CA" sz="1600" dirty="0"/>
              <a:t> </a:t>
            </a:r>
            <a:r>
              <a:rPr lang="fr-CA" sz="1600" dirty="0" err="1"/>
              <a:t>covered</a:t>
            </a:r>
            <a:r>
              <a:rPr lang="fr-CA" sz="1600" dirty="0"/>
              <a:t> </a:t>
            </a:r>
          </a:p>
          <a:p>
            <a:pPr lvl="1">
              <a:buClr>
                <a:srgbClr val="00B050"/>
              </a:buClr>
              <a:buFont typeface="Arial" panose="020B0604020202020204" pitchFamily="34" charset="0"/>
              <a:buChar char="•"/>
            </a:pPr>
            <a:r>
              <a:rPr lang="en-US" sz="1600" dirty="0"/>
              <a:t>Content (mainly to counter abuse and administrative measures)</a:t>
            </a:r>
          </a:p>
          <a:p>
            <a:pPr lvl="2">
              <a:buClr>
                <a:srgbClr val="00B050"/>
              </a:buClr>
              <a:buFont typeface="Arial" panose="020B0604020202020204" pitchFamily="34" charset="0"/>
              <a:buChar char="•"/>
            </a:pPr>
            <a:r>
              <a:rPr lang="fr-CA" sz="1100" dirty="0" err="1"/>
              <a:t>Hybrid</a:t>
            </a:r>
            <a:r>
              <a:rPr lang="fr-CA" sz="1100" dirty="0"/>
              <a:t> </a:t>
            </a:r>
            <a:r>
              <a:rPr lang="fr-CA" sz="1100" dirty="0" err="1"/>
              <a:t>mismatch</a:t>
            </a:r>
            <a:r>
              <a:rPr lang="fr-CA" sz="1100" dirty="0"/>
              <a:t> arrangements</a:t>
            </a:r>
          </a:p>
          <a:p>
            <a:pPr lvl="2">
              <a:buClr>
                <a:srgbClr val="00B050"/>
              </a:buClr>
              <a:buFont typeface="Arial" panose="020B0604020202020204" pitchFamily="34" charset="0"/>
              <a:buChar char="•"/>
            </a:pPr>
            <a:r>
              <a:rPr lang="fr-CA" sz="1100" dirty="0"/>
              <a:t>Dual </a:t>
            </a:r>
            <a:r>
              <a:rPr lang="fr-CA" sz="1100" dirty="0" err="1"/>
              <a:t>residency</a:t>
            </a:r>
            <a:r>
              <a:rPr lang="fr-CA" sz="1100" dirty="0"/>
              <a:t> situation</a:t>
            </a:r>
          </a:p>
          <a:p>
            <a:pPr lvl="2">
              <a:buClr>
                <a:srgbClr val="00B050"/>
              </a:buClr>
              <a:buFont typeface="Arial" panose="020B0604020202020204" pitchFamily="34" charset="0"/>
              <a:buChar char="•"/>
            </a:pPr>
            <a:r>
              <a:rPr lang="en-US" sz="1100" dirty="0"/>
              <a:t>Methods to reduce double taxation (without creating double non-taxation)</a:t>
            </a:r>
          </a:p>
          <a:p>
            <a:pPr lvl="2">
              <a:buClr>
                <a:srgbClr val="00B050"/>
              </a:buClr>
              <a:buFont typeface="Arial" panose="020B0604020202020204" pitchFamily="34" charset="0"/>
              <a:buChar char="•"/>
            </a:pPr>
            <a:r>
              <a:rPr lang="fr-CA" sz="1100" dirty="0"/>
              <a:t>Abuse of </a:t>
            </a:r>
            <a:r>
              <a:rPr lang="fr-CA" sz="1100" dirty="0" err="1"/>
              <a:t>tax</a:t>
            </a:r>
            <a:r>
              <a:rPr lang="fr-CA" sz="1100" dirty="0"/>
              <a:t> </a:t>
            </a:r>
            <a:r>
              <a:rPr lang="fr-CA" sz="1100" dirty="0" err="1"/>
              <a:t>treaties</a:t>
            </a:r>
            <a:r>
              <a:rPr lang="fr-CA" sz="1100" dirty="0"/>
              <a:t> (</a:t>
            </a:r>
            <a:r>
              <a:rPr lang="fr-CA" sz="1100" dirty="0" err="1"/>
              <a:t>seminar</a:t>
            </a:r>
            <a:r>
              <a:rPr lang="fr-CA" sz="1100" dirty="0"/>
              <a:t> 3)</a:t>
            </a:r>
          </a:p>
          <a:p>
            <a:pPr lvl="2">
              <a:buClr>
                <a:srgbClr val="00B050"/>
              </a:buClr>
              <a:buFont typeface="Arial" panose="020B0604020202020204" pitchFamily="34" charset="0"/>
              <a:buChar char="•"/>
            </a:pPr>
            <a:r>
              <a:rPr lang="fr-CA" sz="1100" dirty="0" err="1"/>
              <a:t>Dividend</a:t>
            </a:r>
            <a:r>
              <a:rPr lang="fr-CA" sz="1100" dirty="0"/>
              <a:t> Transfer Transaction</a:t>
            </a:r>
          </a:p>
          <a:p>
            <a:pPr lvl="2">
              <a:buClr>
                <a:srgbClr val="00B050"/>
              </a:buClr>
              <a:buFont typeface="Arial" panose="020B0604020202020204" pitchFamily="34" charset="0"/>
              <a:buChar char="•"/>
            </a:pPr>
            <a:r>
              <a:rPr lang="fr-CA" sz="1100" dirty="0"/>
              <a:t>Capital gain</a:t>
            </a:r>
          </a:p>
          <a:p>
            <a:pPr lvl="2">
              <a:buClr>
                <a:srgbClr val="00B050"/>
              </a:buClr>
              <a:buFont typeface="Arial" panose="020B0604020202020204" pitchFamily="34" charset="0"/>
              <a:buChar char="•"/>
            </a:pPr>
            <a:r>
              <a:rPr lang="fr-CA" sz="1100" dirty="0"/>
              <a:t>Permanent establishment</a:t>
            </a:r>
          </a:p>
          <a:p>
            <a:pPr lvl="2">
              <a:buClr>
                <a:srgbClr val="00B050"/>
              </a:buClr>
              <a:buFont typeface="Arial" panose="020B0604020202020204" pitchFamily="34" charset="0"/>
              <a:buChar char="•"/>
            </a:pPr>
            <a:r>
              <a:rPr lang="fr-CA" sz="1100" dirty="0" err="1"/>
              <a:t>Improving</a:t>
            </a:r>
            <a:r>
              <a:rPr lang="fr-CA" sz="1100" dirty="0"/>
              <a:t> dispute </a:t>
            </a:r>
            <a:r>
              <a:rPr lang="fr-CA" sz="1100" dirty="0" err="1"/>
              <a:t>resolution</a:t>
            </a:r>
            <a:endParaRPr lang="fr-CA" sz="1100" dirty="0"/>
          </a:p>
          <a:p>
            <a:pPr lvl="2">
              <a:buClr>
                <a:srgbClr val="00B050"/>
              </a:buClr>
              <a:buFont typeface="Arial" panose="020B0604020202020204" pitchFamily="34" charset="0"/>
              <a:buChar char="•"/>
            </a:pPr>
            <a:r>
              <a:rPr lang="fr-CA" sz="1100" dirty="0"/>
              <a:t>Arbitration</a:t>
            </a:r>
          </a:p>
          <a:p>
            <a:pPr lvl="2">
              <a:buClr>
                <a:srgbClr val="00B050"/>
              </a:buClr>
              <a:buFont typeface="Arial" panose="020B0604020202020204" pitchFamily="34" charset="0"/>
              <a:buChar char="•"/>
            </a:pPr>
            <a:r>
              <a:rPr lang="fr-CA" sz="1100" dirty="0" err="1"/>
              <a:t>Reservation</a:t>
            </a:r>
            <a:endParaRPr lang="fr-CA" sz="1100" dirty="0"/>
          </a:p>
        </p:txBody>
      </p:sp>
      <p:sp>
        <p:nvSpPr>
          <p:cNvPr id="4" name="Rectangle 3">
            <a:extLst>
              <a:ext uri="{FF2B5EF4-FFF2-40B4-BE49-F238E27FC236}">
                <a16:creationId xmlns:a16="http://schemas.microsoft.com/office/drawing/2014/main" id="{2CDA0413-1F6D-5A2F-C56F-4C8C9919F4F2}"/>
              </a:ext>
            </a:extLst>
          </p:cNvPr>
          <p:cNvSpPr/>
          <p:nvPr>
            <p:custDataLst>
              <p:tags r:id="rId3"/>
            </p:custDataLst>
          </p:nvPr>
        </p:nvSpPr>
        <p:spPr bwMode="auto">
          <a:xfrm>
            <a:off x="6156176" y="195486"/>
            <a:ext cx="2880320" cy="21602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9067056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8"/>
</p:tagLst>
</file>

<file path=ppt/tags/tag104.xml><?xml version="1.0" encoding="utf-8"?>
<p:tagLst xmlns:a="http://schemas.openxmlformats.org/drawingml/2006/main" xmlns:r="http://schemas.openxmlformats.org/officeDocument/2006/relationships" xmlns:p="http://schemas.openxmlformats.org/presentationml/2006/main">
  <p:tag name="NUM" val="9"/>
</p:tagLst>
</file>

<file path=ppt/tags/tag105.xml><?xml version="1.0" encoding="utf-8"?>
<p:tagLst xmlns:a="http://schemas.openxmlformats.org/drawingml/2006/main" xmlns:r="http://schemas.openxmlformats.org/officeDocument/2006/relationships" xmlns:p="http://schemas.openxmlformats.org/presentationml/2006/main">
  <p:tag name="NUM" val="10"/>
</p:tagLst>
</file>

<file path=ppt/tags/tag106.xml><?xml version="1.0" encoding="utf-8"?>
<p:tagLst xmlns:a="http://schemas.openxmlformats.org/drawingml/2006/main" xmlns:r="http://schemas.openxmlformats.org/officeDocument/2006/relationships" xmlns:p="http://schemas.openxmlformats.org/presentationml/2006/main">
  <p:tag name="NUM" val="11"/>
</p:tagLst>
</file>

<file path=ppt/tags/tag107.xml><?xml version="1.0" encoding="utf-8"?>
<p:tagLst xmlns:a="http://schemas.openxmlformats.org/drawingml/2006/main" xmlns:r="http://schemas.openxmlformats.org/officeDocument/2006/relationships" xmlns:p="http://schemas.openxmlformats.org/presentationml/2006/main">
  <p:tag name="NUM" val="12"/>
</p:tagLst>
</file>

<file path=ppt/tags/tag108.xml><?xml version="1.0" encoding="utf-8"?>
<p:tagLst xmlns:a="http://schemas.openxmlformats.org/drawingml/2006/main" xmlns:r="http://schemas.openxmlformats.org/officeDocument/2006/relationships" xmlns:p="http://schemas.openxmlformats.org/presentationml/2006/main">
  <p:tag name="NUM" val="13"/>
</p:tagLst>
</file>

<file path=ppt/tags/tag109.xml><?xml version="1.0" encoding="utf-8"?>
<p:tagLst xmlns:a="http://schemas.openxmlformats.org/drawingml/2006/main" xmlns:r="http://schemas.openxmlformats.org/officeDocument/2006/relationships" xmlns:p="http://schemas.openxmlformats.org/presentationml/2006/main">
  <p:tag name="NUM" val="14"/>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6"/>
</p:tagLst>
</file>

<file path=ppt/tags/tag115.xml><?xml version="1.0" encoding="utf-8"?>
<p:tagLst xmlns:a="http://schemas.openxmlformats.org/drawingml/2006/main" xmlns:r="http://schemas.openxmlformats.org/officeDocument/2006/relationships" xmlns:p="http://schemas.openxmlformats.org/presentationml/2006/main">
  <p:tag name="NUM" val="7"/>
</p:tagLst>
</file>

<file path=ppt/tags/tag116.xml><?xml version="1.0" encoding="utf-8"?>
<p:tagLst xmlns:a="http://schemas.openxmlformats.org/drawingml/2006/main" xmlns:r="http://schemas.openxmlformats.org/officeDocument/2006/relationships" xmlns:p="http://schemas.openxmlformats.org/presentationml/2006/main">
  <p:tag name="NUM" val="8"/>
</p:tagLst>
</file>

<file path=ppt/tags/tag117.xml><?xml version="1.0" encoding="utf-8"?>
<p:tagLst xmlns:a="http://schemas.openxmlformats.org/drawingml/2006/main" xmlns:r="http://schemas.openxmlformats.org/officeDocument/2006/relationships" xmlns:p="http://schemas.openxmlformats.org/presentationml/2006/main">
  <p:tag name="NUM" val="9"/>
</p:tagLst>
</file>

<file path=ppt/tags/tag118.xml><?xml version="1.0" encoding="utf-8"?>
<p:tagLst xmlns:a="http://schemas.openxmlformats.org/drawingml/2006/main" xmlns:r="http://schemas.openxmlformats.org/officeDocument/2006/relationships" xmlns:p="http://schemas.openxmlformats.org/presentationml/2006/main">
  <p:tag name="NUM" val="10"/>
</p:tagLst>
</file>

<file path=ppt/tags/tag119.xml><?xml version="1.0" encoding="utf-8"?>
<p:tagLst xmlns:a="http://schemas.openxmlformats.org/drawingml/2006/main" xmlns:r="http://schemas.openxmlformats.org/officeDocument/2006/relationships" xmlns:p="http://schemas.openxmlformats.org/presentationml/2006/main">
  <p:tag name="NUM" val="11"/>
</p:tagLst>
</file>

<file path=ppt/tags/tag1190.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6"/>
</p:tagLst>
</file>

<file path=ppt/tags/tag126.xml><?xml version="1.0" encoding="utf-8"?>
<p:tagLst xmlns:a="http://schemas.openxmlformats.org/drawingml/2006/main" xmlns:r="http://schemas.openxmlformats.org/officeDocument/2006/relationships" xmlns:p="http://schemas.openxmlformats.org/presentationml/2006/main">
  <p:tag name="NUM" val="7"/>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NUM" val="5"/>
</p:tagLst>
</file>

<file path=ppt/tags/tag132.xml><?xml version="1.0" encoding="utf-8"?>
<p:tagLst xmlns:a="http://schemas.openxmlformats.org/drawingml/2006/main" xmlns:r="http://schemas.openxmlformats.org/officeDocument/2006/relationships" xmlns:p="http://schemas.openxmlformats.org/presentationml/2006/main">
  <p:tag name="NUM" val="6"/>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5"/>
</p:tagLst>
</file>

<file path=ppt/tags/tag138.xml><?xml version="1.0" encoding="utf-8"?>
<p:tagLst xmlns:a="http://schemas.openxmlformats.org/drawingml/2006/main" xmlns:r="http://schemas.openxmlformats.org/officeDocument/2006/relationships" xmlns:p="http://schemas.openxmlformats.org/presentationml/2006/main">
  <p:tag name="NUM" val="6"/>
</p:tagLst>
</file>

<file path=ppt/tags/tag139.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5"/>
</p:tagLst>
</file>

<file path=ppt/tags/tag144.xml><?xml version="1.0" encoding="utf-8"?>
<p:tagLst xmlns:a="http://schemas.openxmlformats.org/drawingml/2006/main" xmlns:r="http://schemas.openxmlformats.org/officeDocument/2006/relationships" xmlns:p="http://schemas.openxmlformats.org/presentationml/2006/main">
  <p:tag name="NUM" val="6"/>
</p:tagLst>
</file>

<file path=ppt/tags/tag145.xml><?xml version="1.0" encoding="utf-8"?>
<p:tagLst xmlns:a="http://schemas.openxmlformats.org/drawingml/2006/main" xmlns:r="http://schemas.openxmlformats.org/officeDocument/2006/relationships" xmlns:p="http://schemas.openxmlformats.org/presentationml/2006/main">
  <p:tag name="NUM" val="7"/>
</p:tagLst>
</file>

<file path=ppt/tags/tag146.xml><?xml version="1.0" encoding="utf-8"?>
<p:tagLst xmlns:a="http://schemas.openxmlformats.org/drawingml/2006/main" xmlns:r="http://schemas.openxmlformats.org/officeDocument/2006/relationships" xmlns:p="http://schemas.openxmlformats.org/presentationml/2006/main">
  <p:tag name="NUM" val="8"/>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5"/>
</p:tagLst>
</file>

<file path=ppt/tags/tag152.xml><?xml version="1.0" encoding="utf-8"?>
<p:tagLst xmlns:a="http://schemas.openxmlformats.org/drawingml/2006/main" xmlns:r="http://schemas.openxmlformats.org/officeDocument/2006/relationships" xmlns:p="http://schemas.openxmlformats.org/presentationml/2006/main">
  <p:tag name="NUM" val="6"/>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4"/>
</p:tagLst>
</file>

<file path=ppt/tags/tag157.xml><?xml version="1.0" encoding="utf-8"?>
<p:tagLst xmlns:a="http://schemas.openxmlformats.org/drawingml/2006/main" xmlns:r="http://schemas.openxmlformats.org/officeDocument/2006/relationships" xmlns:p="http://schemas.openxmlformats.org/presentationml/2006/main">
  <p:tag name="NUM" val="5"/>
</p:tagLst>
</file>

<file path=ppt/tags/tag158.xml><?xml version="1.0" encoding="utf-8"?>
<p:tagLst xmlns:a="http://schemas.openxmlformats.org/drawingml/2006/main" xmlns:r="http://schemas.openxmlformats.org/officeDocument/2006/relationships" xmlns:p="http://schemas.openxmlformats.org/presentationml/2006/main">
  <p:tag name="NUM" val="6"/>
</p:tagLst>
</file>

<file path=ppt/tags/tag159.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1"/>
</p:tagLst>
</file>

<file path=ppt/tags/tag162.xml><?xml version="1.0" encoding="utf-8"?>
<p:tagLst xmlns:a="http://schemas.openxmlformats.org/drawingml/2006/main" xmlns:r="http://schemas.openxmlformats.org/officeDocument/2006/relationships" xmlns:p="http://schemas.openxmlformats.org/presentationml/2006/main">
  <p:tag name="NUM" val="2"/>
</p:tagLst>
</file>

<file path=ppt/tags/tag163.xml><?xml version="1.0" encoding="utf-8"?>
<p:tagLst xmlns:a="http://schemas.openxmlformats.org/drawingml/2006/main" xmlns:r="http://schemas.openxmlformats.org/officeDocument/2006/relationships" xmlns:p="http://schemas.openxmlformats.org/presentationml/2006/main">
  <p:tag name="NUM" val="3"/>
</p:tagLst>
</file>

<file path=ppt/tags/tag164.xml><?xml version="1.0" encoding="utf-8"?>
<p:tagLst xmlns:a="http://schemas.openxmlformats.org/drawingml/2006/main" xmlns:r="http://schemas.openxmlformats.org/officeDocument/2006/relationships" xmlns:p="http://schemas.openxmlformats.org/presentationml/2006/main">
  <p:tag name="NUM" val="4"/>
</p:tagLst>
</file>

<file path=ppt/tags/tag165.xml><?xml version="1.0" encoding="utf-8"?>
<p:tagLst xmlns:a="http://schemas.openxmlformats.org/drawingml/2006/main" xmlns:r="http://schemas.openxmlformats.org/officeDocument/2006/relationships" xmlns:p="http://schemas.openxmlformats.org/presentationml/2006/main">
  <p:tag name="NUM" val="5"/>
</p:tagLst>
</file>

<file path=ppt/tags/tag166.xml><?xml version="1.0" encoding="utf-8"?>
<p:tagLst xmlns:a="http://schemas.openxmlformats.org/drawingml/2006/main" xmlns:r="http://schemas.openxmlformats.org/officeDocument/2006/relationships" xmlns:p="http://schemas.openxmlformats.org/presentationml/2006/main">
  <p:tag name="NUM" val="6"/>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3"/>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3"/>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1"/>
</p:tagLst>
</file>

<file path=ppt/tags/tag178.xml><?xml version="1.0" encoding="utf-8"?>
<p:tagLst xmlns:a="http://schemas.openxmlformats.org/drawingml/2006/main" xmlns:r="http://schemas.openxmlformats.org/officeDocument/2006/relationships" xmlns:p="http://schemas.openxmlformats.org/presentationml/2006/main">
  <p:tag name="NUM" val="2"/>
</p:tagLst>
</file>

<file path=ppt/tags/tag179.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87.xml><?xml version="1.0" encoding="utf-8"?>
<p:tagLst xmlns:a="http://schemas.openxmlformats.org/drawingml/2006/main" xmlns:r="http://schemas.openxmlformats.org/officeDocument/2006/relationships" xmlns:p="http://schemas.openxmlformats.org/presentationml/2006/main">
  <p:tag name="NUM" val="2"/>
</p:tagLst>
</file>

<file path=ppt/tags/tag188.xml><?xml version="1.0" encoding="utf-8"?>
<p:tagLst xmlns:a="http://schemas.openxmlformats.org/drawingml/2006/main" xmlns:r="http://schemas.openxmlformats.org/officeDocument/2006/relationships" xmlns:p="http://schemas.openxmlformats.org/presentationml/2006/main">
  <p:tag name="NUM" val="3"/>
</p:tagLst>
</file>

<file path=ppt/tags/tag189.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190.xml><?xml version="1.0" encoding="utf-8"?>
<p:tagLst xmlns:a="http://schemas.openxmlformats.org/drawingml/2006/main" xmlns:r="http://schemas.openxmlformats.org/officeDocument/2006/relationships" xmlns:p="http://schemas.openxmlformats.org/presentationml/2006/main">
  <p:tag name="NUM" val="2"/>
</p:tagLst>
</file>

<file path=ppt/tags/tag191.xml><?xml version="1.0" encoding="utf-8"?>
<p:tagLst xmlns:a="http://schemas.openxmlformats.org/drawingml/2006/main" xmlns:r="http://schemas.openxmlformats.org/officeDocument/2006/relationships" xmlns:p="http://schemas.openxmlformats.org/presentationml/2006/main">
  <p:tag name="NUM" val="3"/>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1"/>
</p:tagLst>
</file>

<file path=ppt/tags/tag196.xml><?xml version="1.0" encoding="utf-8"?>
<p:tagLst xmlns:a="http://schemas.openxmlformats.org/drawingml/2006/main" xmlns:r="http://schemas.openxmlformats.org/officeDocument/2006/relationships" xmlns:p="http://schemas.openxmlformats.org/presentationml/2006/main">
  <p:tag name="NUM" val="2"/>
</p:tagLst>
</file>

<file path=ppt/tags/tag197.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6"/>
</p:tagLst>
</file>

<file path=ppt/tags/tag75.xml><?xml version="1.0" encoding="utf-8"?>
<p:tagLst xmlns:a="http://schemas.openxmlformats.org/drawingml/2006/main" xmlns:r="http://schemas.openxmlformats.org/officeDocument/2006/relationships" xmlns:p="http://schemas.openxmlformats.org/presentationml/2006/main">
  <p:tag name="NUM" val="7"/>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7"/>
</p:tagLst>
</file>

<file path=ppt/tags/tag84.xml><?xml version="1.0" encoding="utf-8"?>
<p:tagLst xmlns:a="http://schemas.openxmlformats.org/drawingml/2006/main" xmlns:r="http://schemas.openxmlformats.org/officeDocument/2006/relationships" xmlns:p="http://schemas.openxmlformats.org/presentationml/2006/main">
  <p:tag name="NUM" val="8"/>
</p:tagLst>
</file>

<file path=ppt/tags/tag85.xml><?xml version="1.0" encoding="utf-8"?>
<p:tagLst xmlns:a="http://schemas.openxmlformats.org/drawingml/2006/main" xmlns:r="http://schemas.openxmlformats.org/officeDocument/2006/relationships" xmlns:p="http://schemas.openxmlformats.org/presentationml/2006/main">
  <p:tag name="NUM" val="9"/>
</p:tagLst>
</file>

<file path=ppt/tags/tag86.xml><?xml version="1.0" encoding="utf-8"?>
<p:tagLst xmlns:a="http://schemas.openxmlformats.org/drawingml/2006/main" xmlns:r="http://schemas.openxmlformats.org/officeDocument/2006/relationships" xmlns:p="http://schemas.openxmlformats.org/presentationml/2006/main">
  <p:tag name="NUM" val="10"/>
</p:tagLst>
</file>

<file path=ppt/tags/tag87.xml><?xml version="1.0" encoding="utf-8"?>
<p:tagLst xmlns:a="http://schemas.openxmlformats.org/drawingml/2006/main" xmlns:r="http://schemas.openxmlformats.org/officeDocument/2006/relationships" xmlns:p="http://schemas.openxmlformats.org/presentationml/2006/main">
  <p:tag name="NUM" val="11"/>
</p:tagLst>
</file>

<file path=ppt/tags/tag88.xml><?xml version="1.0" encoding="utf-8"?>
<p:tagLst xmlns:a="http://schemas.openxmlformats.org/drawingml/2006/main" xmlns:r="http://schemas.openxmlformats.org/officeDocument/2006/relationships" xmlns:p="http://schemas.openxmlformats.org/presentationml/2006/main">
  <p:tag name="NUM" val="12"/>
</p:tagLst>
</file>

<file path=ppt/tags/tag89.xml><?xml version="1.0" encoding="utf-8"?>
<p:tagLst xmlns:a="http://schemas.openxmlformats.org/drawingml/2006/main" xmlns:r="http://schemas.openxmlformats.org/officeDocument/2006/relationships" xmlns:p="http://schemas.openxmlformats.org/presentationml/2006/main">
  <p:tag name="NUM" val="13"/>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15"/>
</p:tagLst>
</file>

<file path=ppt/tags/tag91.xml><?xml version="1.0" encoding="utf-8"?>
<p:tagLst xmlns:a="http://schemas.openxmlformats.org/drawingml/2006/main" xmlns:r="http://schemas.openxmlformats.org/officeDocument/2006/relationships" xmlns:p="http://schemas.openxmlformats.org/presentationml/2006/main">
  <p:tag name="NUM" val="16"/>
</p:tagLst>
</file>

<file path=ppt/tags/tag92.xml><?xml version="1.0" encoding="utf-8"?>
<p:tagLst xmlns:a="http://schemas.openxmlformats.org/drawingml/2006/main" xmlns:r="http://schemas.openxmlformats.org/officeDocument/2006/relationships" xmlns:p="http://schemas.openxmlformats.org/presentationml/2006/main">
  <p:tag name="NUM" val="17"/>
</p:tagLst>
</file>

<file path=ppt/tags/tag93.xml><?xml version="1.0" encoding="utf-8"?>
<p:tagLst xmlns:a="http://schemas.openxmlformats.org/drawingml/2006/main" xmlns:r="http://schemas.openxmlformats.org/officeDocument/2006/relationships" xmlns:p="http://schemas.openxmlformats.org/presentationml/2006/main">
  <p:tag name="NUM" val="18"/>
</p:tagLst>
</file>

<file path=ppt/tags/tag94.xml><?xml version="1.0" encoding="utf-8"?>
<p:tagLst xmlns:a="http://schemas.openxmlformats.org/drawingml/2006/main" xmlns:r="http://schemas.openxmlformats.org/officeDocument/2006/relationships" xmlns:p="http://schemas.openxmlformats.org/presentationml/2006/main">
  <p:tag name="NUM" val="19"/>
</p:tagLst>
</file>

<file path=ppt/tags/tag95.xml><?xml version="1.0" encoding="utf-8"?>
<p:tagLst xmlns:a="http://schemas.openxmlformats.org/drawingml/2006/main" xmlns:r="http://schemas.openxmlformats.org/officeDocument/2006/relationships" xmlns:p="http://schemas.openxmlformats.org/presentationml/2006/main">
  <p:tag name="NUM" val="20"/>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èmeUdeS">
  <a:themeElements>
    <a:clrScheme name="ThemeUdeS_2021">
      <a:dk1>
        <a:srgbClr val="000000"/>
      </a:dk1>
      <a:lt1>
        <a:srgbClr val="00A955"/>
      </a:lt1>
      <a:dk2>
        <a:srgbClr val="48695C"/>
      </a:dk2>
      <a:lt2>
        <a:srgbClr val="447C59"/>
      </a:lt2>
      <a:accent1>
        <a:srgbClr val="3C8F58"/>
      </a:accent1>
      <a:accent2>
        <a:srgbClr val="59AD55"/>
      </a:accent2>
      <a:accent3>
        <a:srgbClr val="79B551"/>
      </a:accent3>
      <a:accent4>
        <a:srgbClr val="95C14E"/>
      </a:accent4>
      <a:accent5>
        <a:srgbClr val="717868"/>
      </a:accent5>
      <a:accent6>
        <a:srgbClr val="E5A938"/>
      </a:accent6>
      <a:hlink>
        <a:srgbClr val="1D1D1D"/>
      </a:hlink>
      <a:folHlink>
        <a:srgbClr val="9DAF8A"/>
      </a:folHlink>
    </a:clrScheme>
    <a:fontScheme name="pale">
      <a:majorFont>
        <a:latin typeface="Arial"/>
        <a:ea typeface="ＭＳ Ｐゴシック"/>
        <a:cs typeface="ＭＳ Ｐゴシック"/>
      </a:majorFont>
      <a:minorFont>
        <a:latin typeface="Arial"/>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a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l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UdeS" id="{21D65A03-64AD-0F4D-A473-D500D424A07F}" vid="{E3B1D666-46DF-864A-9622-C0FA368154B9}"/>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D53E728737EA4B9060CE775E97621F" ma:contentTypeVersion="13" ma:contentTypeDescription="Crée un document." ma:contentTypeScope="" ma:versionID="78e777023b4d0fd735571f3034b73b36">
  <xsd:schema xmlns:xsd="http://www.w3.org/2001/XMLSchema" xmlns:xs="http://www.w3.org/2001/XMLSchema" xmlns:p="http://schemas.microsoft.com/office/2006/metadata/properties" xmlns:ns3="5cd34cc4-4df3-4297-8004-db5d28e031f9" xmlns:ns4="61f4298d-917c-41ed-9e00-44560d64fbf2" targetNamespace="http://schemas.microsoft.com/office/2006/metadata/properties" ma:root="true" ma:fieldsID="30036c146911a8d746e5b79927d2bb2d" ns3:_="" ns4:_="">
    <xsd:import namespace="5cd34cc4-4df3-4297-8004-db5d28e031f9"/>
    <xsd:import namespace="61f4298d-917c-41ed-9e00-44560d64fbf2"/>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DateTaken" minOccurs="0"/>
                <xsd:element ref="ns3:MediaServiceAutoTags"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d34cc4-4df3-4297-8004-db5d28e031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f4298d-917c-41ed-9e00-44560d64fbf2"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SharingHintHash" ma:index="19"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79DBB6-E84B-4F52-9213-6F37FEFEC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d34cc4-4df3-4297-8004-db5d28e031f9"/>
    <ds:schemaRef ds:uri="61f4298d-917c-41ed-9e00-44560d64fb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B42A1C-4BE3-4C0F-A6AF-EC136815B541}">
  <ds:schemaRefs>
    <ds:schemaRef ds:uri="http://schemas.microsoft.com/office/2006/metadata/properties"/>
    <ds:schemaRef ds:uri="http://www.w3.org/XML/1998/namespace"/>
    <ds:schemaRef ds:uri="http://schemas.microsoft.com/office/2006/documentManagement/types"/>
    <ds:schemaRef ds:uri="61f4298d-917c-41ed-9e00-44560d64fbf2"/>
    <ds:schemaRef ds:uri="http://schemas.openxmlformats.org/package/2006/metadata/core-properties"/>
    <ds:schemaRef ds:uri="5cd34cc4-4df3-4297-8004-db5d28e031f9"/>
    <ds:schemaRef ds:uri="http://schemas.microsoft.com/office/infopath/2007/PartnerControls"/>
    <ds:schemaRef ds:uri="http://purl.org/dc/dcmitype/"/>
    <ds:schemaRef ds:uri="http://purl.org/dc/terms/"/>
    <ds:schemaRef ds:uri="http://purl.org/dc/elements/1.1/"/>
  </ds:schemaRefs>
</ds:datastoreItem>
</file>

<file path=customXml/itemProps3.xml><?xml version="1.0" encoding="utf-8"?>
<ds:datastoreItem xmlns:ds="http://schemas.openxmlformats.org/officeDocument/2006/customXml" ds:itemID="{8750BAF1-D208-462F-AE4F-047B1C7B8F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18930</TotalTime>
  <Words>3650</Words>
  <Application>Microsoft Office PowerPoint</Application>
  <PresentationFormat>Affichage à l'écran (16:9)</PresentationFormat>
  <Paragraphs>397</Paragraphs>
  <Slides>45</Slides>
  <Notes>20</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45</vt:i4>
      </vt:variant>
    </vt:vector>
  </HeadingPairs>
  <TitlesOfParts>
    <vt:vector size="59" baseType="lpstr">
      <vt:lpstr>Arial</vt:lpstr>
      <vt:lpstr>Arial Narrow</vt:lpstr>
      <vt:lpstr>Calibri</vt:lpstr>
      <vt:lpstr>Cambria Math</vt:lpstr>
      <vt:lpstr>Dubai</vt:lpstr>
      <vt:lpstr>Dubai Light</vt:lpstr>
      <vt:lpstr>Dubai Medium</vt:lpstr>
      <vt:lpstr>inherit</vt:lpstr>
      <vt:lpstr>Lucida Grande</vt:lpstr>
      <vt:lpstr>Roboto</vt:lpstr>
      <vt:lpstr>Roboto Mono</vt:lpstr>
      <vt:lpstr>Times New Roman</vt:lpstr>
      <vt:lpstr>Wingdings</vt:lpstr>
      <vt:lpstr>ThèmeUdeS</vt:lpstr>
      <vt:lpstr>International tax law</vt:lpstr>
      <vt:lpstr>Plan</vt:lpstr>
      <vt:lpstr>Exchange of information </vt:lpstr>
      <vt:lpstr>Exchange of information </vt:lpstr>
      <vt:lpstr>Exchange of information - BEPS</vt:lpstr>
      <vt:lpstr>Exchange of information BEPS - Harmful Tax Practices </vt:lpstr>
      <vt:lpstr>Multilateral Instrument (MI)</vt:lpstr>
      <vt:lpstr>Reminder of the BEPS minimum standards and MI</vt:lpstr>
      <vt:lpstr>Multilateral Instrument (MI)</vt:lpstr>
      <vt:lpstr>Multilateral instrument (MI)</vt:lpstr>
      <vt:lpstr>Introduction – Pillar one and two</vt:lpstr>
      <vt:lpstr>Taxation and the Digital economy</vt:lpstr>
      <vt:lpstr>Taxation and the Digital economy – Action 1 BEps</vt:lpstr>
      <vt:lpstr>Taxation and the Digital economy – Action 1 BEPS</vt:lpstr>
      <vt:lpstr>Taxation and the Digital economy – Digital service taxes</vt:lpstr>
      <vt:lpstr>Taxation and the Digital economy – digital service taxes</vt:lpstr>
      <vt:lpstr>Taxation and the Digital economy (DST proposal in Canada)</vt:lpstr>
      <vt:lpstr> Taxation and the Digital economy (DST proposal in Canada)</vt:lpstr>
      <vt:lpstr> Taxation and the Digital economy (DST proposal in Canada)</vt:lpstr>
      <vt:lpstr>Taxation and the Digital economy (DST proposal in Canada)</vt:lpstr>
      <vt:lpstr>Taxation and the Digital economy (DST proposal in CANADA)</vt:lpstr>
      <vt:lpstr>Taxation and the Digital economy (Dst proposal in CANADA)</vt:lpstr>
      <vt:lpstr>Taxation and the Digital economy – PilLar One</vt:lpstr>
      <vt:lpstr>Taxation and the Digital economy – PiLlar One</vt:lpstr>
      <vt:lpstr>Pillar 2 : Global Minimum Tax</vt:lpstr>
      <vt:lpstr>Pillar 2 : Global Minimum Tax</vt:lpstr>
      <vt:lpstr>Présentation PowerPoint</vt:lpstr>
      <vt:lpstr>Présentation PowerPoint</vt:lpstr>
      <vt:lpstr>Présentation PowerPoint</vt:lpstr>
      <vt:lpstr>Présentation PowerPoint</vt:lpstr>
      <vt:lpstr>Présentation PowerPoint</vt:lpstr>
      <vt:lpstr>Présentation PowerPoint</vt:lpstr>
      <vt:lpstr>Pillar 2 : Global Minimum Tax</vt:lpstr>
      <vt:lpstr>Présentation PowerPoint</vt:lpstr>
      <vt:lpstr>Pillar 2 : Global Minimum Tax</vt:lpstr>
      <vt:lpstr>Global Minimum Tax &amp; IP Regimes</vt:lpstr>
      <vt:lpstr>IP Regimes, the OECD and Tax Competition</vt:lpstr>
      <vt:lpstr>Interaction between Pillar Two and IP regimes</vt:lpstr>
      <vt:lpstr>ETR and Proportion of IP income</vt:lpstr>
      <vt:lpstr>ETR and Proportion of IP Income</vt:lpstr>
      <vt:lpstr>Substantial Activities and R&amp;D Activities</vt:lpstr>
      <vt:lpstr>Location of R&amp;D Assets and Employees</vt:lpstr>
      <vt:lpstr>Global Minimum Tax and Tax Revenues</vt:lpstr>
      <vt:lpstr>Global Minimum Tax and Tax Revenues</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créatif : pour travailler autrement dans votre organisation</dc:title>
  <dc:creator>Utilisateur de Microsoft Office</dc:creator>
  <cp:lastModifiedBy>Lyne Latulippe</cp:lastModifiedBy>
  <cp:revision>174</cp:revision>
  <cp:lastPrinted>2022-11-01T14:34:15Z</cp:lastPrinted>
  <dcterms:created xsi:type="dcterms:W3CDTF">2017-10-17T15:18:22Z</dcterms:created>
  <dcterms:modified xsi:type="dcterms:W3CDTF">2023-04-27T08:05:45Z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0x0101009ED53E728737EA4B9060CE775E97621F</vt:lpwstr>
  </property>
</Properties>
</file>