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0" r:id="rId4"/>
  </p:sldMasterIdLst>
  <p:notesMasterIdLst>
    <p:notesMasterId r:id="rId51"/>
  </p:notesMasterIdLst>
  <p:handoutMasterIdLst>
    <p:handoutMasterId r:id="rId52"/>
  </p:handoutMasterIdLst>
  <p:sldIdLst>
    <p:sldId id="286" r:id="rId5"/>
    <p:sldId id="277" r:id="rId6"/>
    <p:sldId id="399" r:id="rId7"/>
    <p:sldId id="401" r:id="rId8"/>
    <p:sldId id="291" r:id="rId9"/>
    <p:sldId id="408" r:id="rId10"/>
    <p:sldId id="288" r:id="rId11"/>
    <p:sldId id="410" r:id="rId12"/>
    <p:sldId id="400" r:id="rId13"/>
    <p:sldId id="411" r:id="rId14"/>
    <p:sldId id="402" r:id="rId15"/>
    <p:sldId id="273" r:id="rId16"/>
    <p:sldId id="275" r:id="rId17"/>
    <p:sldId id="276" r:id="rId18"/>
    <p:sldId id="406" r:id="rId19"/>
    <p:sldId id="296" r:id="rId20"/>
    <p:sldId id="297" r:id="rId21"/>
    <p:sldId id="278" r:id="rId22"/>
    <p:sldId id="279" r:id="rId23"/>
    <p:sldId id="298" r:id="rId24"/>
    <p:sldId id="295" r:id="rId25"/>
    <p:sldId id="287" r:id="rId26"/>
    <p:sldId id="293" r:id="rId27"/>
    <p:sldId id="407" r:id="rId28"/>
    <p:sldId id="324" r:id="rId29"/>
    <p:sldId id="325" r:id="rId30"/>
    <p:sldId id="353" r:id="rId31"/>
    <p:sldId id="355" r:id="rId32"/>
    <p:sldId id="374" r:id="rId33"/>
    <p:sldId id="375" r:id="rId34"/>
    <p:sldId id="377" r:id="rId35"/>
    <p:sldId id="368" r:id="rId36"/>
    <p:sldId id="369" r:id="rId37"/>
    <p:sldId id="370" r:id="rId38"/>
    <p:sldId id="372" r:id="rId39"/>
    <p:sldId id="379" r:id="rId40"/>
    <p:sldId id="381" r:id="rId41"/>
    <p:sldId id="382" r:id="rId42"/>
    <p:sldId id="383" r:id="rId43"/>
    <p:sldId id="384" r:id="rId44"/>
    <p:sldId id="394" r:id="rId45"/>
    <p:sldId id="373" r:id="rId46"/>
    <p:sldId id="378" r:id="rId47"/>
    <p:sldId id="329" r:id="rId48"/>
    <p:sldId id="385" r:id="rId49"/>
    <p:sldId id="387" r:id="rId50"/>
  </p:sldIdLst>
  <p:sldSz cx="9144000" cy="5143500" type="screen16x9"/>
  <p:notesSz cx="7004050" cy="92900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EFE9"/>
    <a:srgbClr val="B6BAAF"/>
    <a:srgbClr val="805286"/>
    <a:srgbClr val="B45E2F"/>
    <a:srgbClr val="E6E4D8"/>
    <a:srgbClr val="E6EFCE"/>
    <a:srgbClr val="000000"/>
    <a:srgbClr val="149B9C"/>
    <a:srgbClr val="004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FA8A4-85D6-46E5-A1A7-BBB79FB224AB}" v="42" dt="2023-04-27T08:18:33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2" autoAdjust="0"/>
    <p:restoredTop sz="77733" autoAdjust="0"/>
  </p:normalViewPr>
  <p:slideViewPr>
    <p:cSldViewPr>
      <p:cViewPr varScale="1">
        <p:scale>
          <a:sx n="69" d="100"/>
          <a:sy n="69" d="100"/>
        </p:scale>
        <p:origin x="1396" y="40"/>
      </p:cViewPr>
      <p:guideLst>
        <p:guide orient="horz" pos="1620"/>
        <p:guide pos="2880"/>
      </p:guideLst>
    </p:cSldViewPr>
  </p:slideViewPr>
  <p:outlineViewPr>
    <p:cViewPr>
      <p:scale>
        <a:sx n="50" d="100"/>
        <a:sy n="50" d="100"/>
      </p:scale>
      <p:origin x="0" y="-8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740" y="36"/>
      </p:cViewPr>
      <p:guideLst>
        <p:guide orient="horz" pos="2926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e Latulippe" userId="50dfc027-b598-40b9-84c5-7616ff3ef9d4" providerId="ADAL" clId="{3B8FA8A4-85D6-46E5-A1A7-BBB79FB224AB}"/>
    <pc:docChg chg="undo redo custSel addSld delSld modSld sldOrd">
      <pc:chgData name="Lyne Latulippe" userId="50dfc027-b598-40b9-84c5-7616ff3ef9d4" providerId="ADAL" clId="{3B8FA8A4-85D6-46E5-A1A7-BBB79FB224AB}" dt="2023-04-27T08:20:17.080" v="6547" actId="20577"/>
      <pc:docMkLst>
        <pc:docMk/>
      </pc:docMkLst>
      <pc:sldChg chg="modSp del mod">
        <pc:chgData name="Lyne Latulippe" userId="50dfc027-b598-40b9-84c5-7616ff3ef9d4" providerId="ADAL" clId="{3B8FA8A4-85D6-46E5-A1A7-BBB79FB224AB}" dt="2023-04-22T19:45:02.768" v="3225" actId="47"/>
        <pc:sldMkLst>
          <pc:docMk/>
          <pc:sldMk cId="2562201890" sldId="268"/>
        </pc:sldMkLst>
        <pc:spChg chg="mod">
          <ac:chgData name="Lyne Latulippe" userId="50dfc027-b598-40b9-84c5-7616ff3ef9d4" providerId="ADAL" clId="{3B8FA8A4-85D6-46E5-A1A7-BBB79FB224AB}" dt="2023-04-22T19:44:15.814" v="3222"/>
          <ac:spMkLst>
            <pc:docMk/>
            <pc:sldMk cId="2562201890" sldId="268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0T20:50:21.611" v="1858" actId="27636"/>
          <ac:spMkLst>
            <pc:docMk/>
            <pc:sldMk cId="2562201890" sldId="268"/>
            <ac:spMk id="3" creationId="{00000000-0000-0000-0000-000000000000}"/>
          </ac:spMkLst>
        </pc:spChg>
      </pc:sldChg>
      <pc:sldChg chg="addSp modSp mod">
        <pc:chgData name="Lyne Latulippe" userId="50dfc027-b598-40b9-84c5-7616ff3ef9d4" providerId="ADAL" clId="{3B8FA8A4-85D6-46E5-A1A7-BBB79FB224AB}" dt="2023-04-27T08:20:17.080" v="6547" actId="20577"/>
        <pc:sldMkLst>
          <pc:docMk/>
          <pc:sldMk cId="1439192641" sldId="273"/>
        </pc:sldMkLst>
        <pc:spChg chg="mod">
          <ac:chgData name="Lyne Latulippe" userId="50dfc027-b598-40b9-84c5-7616ff3ef9d4" providerId="ADAL" clId="{3B8FA8A4-85D6-46E5-A1A7-BBB79FB224AB}" dt="2023-04-23T12:50:41.630" v="5153" actId="20577"/>
          <ac:spMkLst>
            <pc:docMk/>
            <pc:sldMk cId="1439192641" sldId="273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7T08:20:17.080" v="6547" actId="20577"/>
          <ac:spMkLst>
            <pc:docMk/>
            <pc:sldMk cId="1439192641" sldId="273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5:23.084" v="5875"/>
          <ac:spMkLst>
            <pc:docMk/>
            <pc:sldMk cId="1439192641" sldId="273"/>
            <ac:spMk id="4" creationId="{EBFE1EFE-82C6-FDB9-346F-A29CCDA0A507}"/>
          </ac:spMkLst>
        </pc:spChg>
      </pc:sldChg>
      <pc:sldChg chg="modSp del mod">
        <pc:chgData name="Lyne Latulippe" userId="50dfc027-b598-40b9-84c5-7616ff3ef9d4" providerId="ADAL" clId="{3B8FA8A4-85D6-46E5-A1A7-BBB79FB224AB}" dt="2023-04-22T19:46:07.908" v="3232" actId="47"/>
        <pc:sldMkLst>
          <pc:docMk/>
          <pc:sldMk cId="4281206171" sldId="274"/>
        </pc:sldMkLst>
        <pc:spChg chg="mod">
          <ac:chgData name="Lyne Latulippe" userId="50dfc027-b598-40b9-84c5-7616ff3ef9d4" providerId="ADAL" clId="{3B8FA8A4-85D6-46E5-A1A7-BBB79FB224AB}" dt="2023-04-20T20:50:21.671" v="1859" actId="27636"/>
          <ac:spMkLst>
            <pc:docMk/>
            <pc:sldMk cId="4281206171" sldId="274"/>
            <ac:spMk id="3" creationId="{00000000-0000-0000-0000-000000000000}"/>
          </ac:spMkLst>
        </pc:spChg>
      </pc:sldChg>
      <pc:sldChg chg="addSp modSp mod">
        <pc:chgData name="Lyne Latulippe" userId="50dfc027-b598-40b9-84c5-7616ff3ef9d4" providerId="ADAL" clId="{3B8FA8A4-85D6-46E5-A1A7-BBB79FB224AB}" dt="2023-04-23T13:15:18.933" v="5874"/>
        <pc:sldMkLst>
          <pc:docMk/>
          <pc:sldMk cId="2045888507" sldId="275"/>
        </pc:sldMkLst>
        <pc:spChg chg="mod">
          <ac:chgData name="Lyne Latulippe" userId="50dfc027-b598-40b9-84c5-7616ff3ef9d4" providerId="ADAL" clId="{3B8FA8A4-85D6-46E5-A1A7-BBB79FB224AB}" dt="2023-04-23T12:51:00.355" v="5156" actId="20577"/>
          <ac:spMkLst>
            <pc:docMk/>
            <pc:sldMk cId="2045888507" sldId="275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0T20:50:21.671" v="1860" actId="27636"/>
          <ac:spMkLst>
            <pc:docMk/>
            <pc:sldMk cId="2045888507" sldId="275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5:18.933" v="5874"/>
          <ac:spMkLst>
            <pc:docMk/>
            <pc:sldMk cId="2045888507" sldId="275"/>
            <ac:spMk id="4" creationId="{8E270C34-EB51-12BC-8027-0964409DB470}"/>
          </ac:spMkLst>
        </pc:spChg>
      </pc:sldChg>
      <pc:sldChg chg="addSp modSp mod">
        <pc:chgData name="Lyne Latulippe" userId="50dfc027-b598-40b9-84c5-7616ff3ef9d4" providerId="ADAL" clId="{3B8FA8A4-85D6-46E5-A1A7-BBB79FB224AB}" dt="2023-04-23T13:15:15.158" v="5873"/>
        <pc:sldMkLst>
          <pc:docMk/>
          <pc:sldMk cId="1443657259" sldId="276"/>
        </pc:sldMkLst>
        <pc:spChg chg="mod">
          <ac:chgData name="Lyne Latulippe" userId="50dfc027-b598-40b9-84c5-7616ff3ef9d4" providerId="ADAL" clId="{3B8FA8A4-85D6-46E5-A1A7-BBB79FB224AB}" dt="2023-04-23T12:51:08.225" v="5171" actId="20577"/>
          <ac:spMkLst>
            <pc:docMk/>
            <pc:sldMk cId="1443657259" sldId="276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2T19:47:02.254" v="3238" actId="255"/>
          <ac:spMkLst>
            <pc:docMk/>
            <pc:sldMk cId="1443657259" sldId="276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5:15.158" v="5873"/>
          <ac:spMkLst>
            <pc:docMk/>
            <pc:sldMk cId="1443657259" sldId="276"/>
            <ac:spMk id="4" creationId="{6F393FF7-E54D-EEFF-22A2-75EE397C9726}"/>
          </ac:spMkLst>
        </pc:spChg>
        <pc:graphicFrameChg chg="mod">
          <ac:chgData name="Lyne Latulippe" userId="50dfc027-b598-40b9-84c5-7616ff3ef9d4" providerId="ADAL" clId="{3B8FA8A4-85D6-46E5-A1A7-BBB79FB224AB}" dt="2023-04-22T19:47:10.305" v="3239" actId="14100"/>
          <ac:graphicFrameMkLst>
            <pc:docMk/>
            <pc:sldMk cId="1443657259" sldId="276"/>
            <ac:graphicFrameMk id="7" creationId="{00000000-0000-0000-0000-000000000000}"/>
          </ac:graphicFrameMkLst>
        </pc:graphicFrameChg>
      </pc:sldChg>
      <pc:sldChg chg="modSp mod">
        <pc:chgData name="Lyne Latulippe" userId="50dfc027-b598-40b9-84c5-7616ff3ef9d4" providerId="ADAL" clId="{3B8FA8A4-85D6-46E5-A1A7-BBB79FB224AB}" dt="2023-04-23T13:20:37.433" v="6166" actId="20577"/>
        <pc:sldMkLst>
          <pc:docMk/>
          <pc:sldMk cId="954340020" sldId="277"/>
        </pc:sldMkLst>
        <pc:spChg chg="mod">
          <ac:chgData name="Lyne Latulippe" userId="50dfc027-b598-40b9-84c5-7616ff3ef9d4" providerId="ADAL" clId="{3B8FA8A4-85D6-46E5-A1A7-BBB79FB224AB}" dt="2023-04-22T18:04:50.842" v="1904" actId="20577"/>
          <ac:spMkLst>
            <pc:docMk/>
            <pc:sldMk cId="954340020" sldId="277"/>
            <ac:spMk id="7170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3T13:20:37.433" v="6166" actId="20577"/>
          <ac:spMkLst>
            <pc:docMk/>
            <pc:sldMk cId="954340020" sldId="277"/>
            <ac:spMk id="7171" creationId="{00000000-0000-0000-0000-000000000000}"/>
          </ac:spMkLst>
        </pc:spChg>
      </pc:sldChg>
      <pc:sldChg chg="addSp modSp mod">
        <pc:chgData name="Lyne Latulippe" userId="50dfc027-b598-40b9-84c5-7616ff3ef9d4" providerId="ADAL" clId="{3B8FA8A4-85D6-46E5-A1A7-BBB79FB224AB}" dt="2023-04-23T13:14:48.878" v="5869"/>
        <pc:sldMkLst>
          <pc:docMk/>
          <pc:sldMk cId="4076765125" sldId="278"/>
        </pc:sldMkLst>
        <pc:spChg chg="mod">
          <ac:chgData name="Lyne Latulippe" userId="50dfc027-b598-40b9-84c5-7616ff3ef9d4" providerId="ADAL" clId="{3B8FA8A4-85D6-46E5-A1A7-BBB79FB224AB}" dt="2023-04-23T12:51:38.517" v="5223" actId="20577"/>
          <ac:spMkLst>
            <pc:docMk/>
            <pc:sldMk cId="4076765125" sldId="278"/>
            <ac:spMk id="2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4:48.878" v="5869"/>
          <ac:spMkLst>
            <pc:docMk/>
            <pc:sldMk cId="4076765125" sldId="278"/>
            <ac:spMk id="3" creationId="{29933732-5998-B65F-0EFC-99F7937251F8}"/>
          </ac:spMkLst>
        </pc:spChg>
        <pc:spChg chg="mod">
          <ac:chgData name="Lyne Latulippe" userId="50dfc027-b598-40b9-84c5-7616ff3ef9d4" providerId="ADAL" clId="{3B8FA8A4-85D6-46E5-A1A7-BBB79FB224AB}" dt="2023-04-22T19:49:15.844" v="3323" actId="255"/>
          <ac:spMkLst>
            <pc:docMk/>
            <pc:sldMk cId="4076765125" sldId="278"/>
            <ac:spMk id="4" creationId="{00000000-0000-0000-0000-000000000000}"/>
          </ac:spMkLst>
        </pc:spChg>
        <pc:graphicFrameChg chg="mod">
          <ac:chgData name="Lyne Latulippe" userId="50dfc027-b598-40b9-84c5-7616ff3ef9d4" providerId="ADAL" clId="{3B8FA8A4-85D6-46E5-A1A7-BBB79FB224AB}" dt="2023-04-22T19:49:19.779" v="3325" actId="1076"/>
          <ac:graphicFrameMkLst>
            <pc:docMk/>
            <pc:sldMk cId="4076765125" sldId="278"/>
            <ac:graphicFrameMk id="7" creationId="{00000000-0000-0000-0000-000000000000}"/>
          </ac:graphicFrameMkLst>
        </pc:graphicFrameChg>
      </pc:sldChg>
      <pc:sldChg chg="addSp modSp mod">
        <pc:chgData name="Lyne Latulippe" userId="50dfc027-b598-40b9-84c5-7616ff3ef9d4" providerId="ADAL" clId="{3B8FA8A4-85D6-46E5-A1A7-BBB79FB224AB}" dt="2023-04-23T13:14:44.895" v="5868"/>
        <pc:sldMkLst>
          <pc:docMk/>
          <pc:sldMk cId="2203504275" sldId="279"/>
        </pc:sldMkLst>
        <pc:spChg chg="mod">
          <ac:chgData name="Lyne Latulippe" userId="50dfc027-b598-40b9-84c5-7616ff3ef9d4" providerId="ADAL" clId="{3B8FA8A4-85D6-46E5-A1A7-BBB79FB224AB}" dt="2023-04-23T12:51:54.869" v="5235" actId="20577"/>
          <ac:spMkLst>
            <pc:docMk/>
            <pc:sldMk cId="2203504275" sldId="279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0T20:50:21.740" v="1863" actId="27636"/>
          <ac:spMkLst>
            <pc:docMk/>
            <pc:sldMk cId="2203504275" sldId="279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4:44.895" v="5868"/>
          <ac:spMkLst>
            <pc:docMk/>
            <pc:sldMk cId="2203504275" sldId="279"/>
            <ac:spMk id="4" creationId="{C383828E-EA27-70FC-C04B-FC098F5D8784}"/>
          </ac:spMkLst>
        </pc:spChg>
      </pc:sldChg>
      <pc:sldChg chg="del">
        <pc:chgData name="Lyne Latulippe" userId="50dfc027-b598-40b9-84c5-7616ff3ef9d4" providerId="ADAL" clId="{3B8FA8A4-85D6-46E5-A1A7-BBB79FB224AB}" dt="2023-04-20T18:49:35.312" v="2" actId="47"/>
        <pc:sldMkLst>
          <pc:docMk/>
          <pc:sldMk cId="552618865" sldId="287"/>
        </pc:sldMkLst>
      </pc:sldChg>
      <pc:sldChg chg="addSp modSp mod">
        <pc:chgData name="Lyne Latulippe" userId="50dfc027-b598-40b9-84c5-7616ff3ef9d4" providerId="ADAL" clId="{3B8FA8A4-85D6-46E5-A1A7-BBB79FB224AB}" dt="2023-04-23T13:14:25.950" v="5865"/>
        <pc:sldMkLst>
          <pc:docMk/>
          <pc:sldMk cId="1118444422" sldId="287"/>
        </pc:sldMkLst>
        <pc:spChg chg="mod">
          <ac:chgData name="Lyne Latulippe" userId="50dfc027-b598-40b9-84c5-7616ff3ef9d4" providerId="ADAL" clId="{3B8FA8A4-85D6-46E5-A1A7-BBB79FB224AB}" dt="2023-04-23T12:52:20.642" v="5274" actId="20577"/>
          <ac:spMkLst>
            <pc:docMk/>
            <pc:sldMk cId="1118444422" sldId="287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0T20:50:21.803" v="1869" actId="27636"/>
          <ac:spMkLst>
            <pc:docMk/>
            <pc:sldMk cId="1118444422" sldId="287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4:25.950" v="5865"/>
          <ac:spMkLst>
            <pc:docMk/>
            <pc:sldMk cId="1118444422" sldId="287"/>
            <ac:spMk id="5" creationId="{5F35CD8D-26FB-D0A6-7261-D73BAF1DC4F2}"/>
          </ac:spMkLst>
        </pc:spChg>
      </pc:sldChg>
      <pc:sldChg chg="modSp mod">
        <pc:chgData name="Lyne Latulippe" userId="50dfc027-b598-40b9-84c5-7616ff3ef9d4" providerId="ADAL" clId="{3B8FA8A4-85D6-46E5-A1A7-BBB79FB224AB}" dt="2023-04-22T21:34:14.324" v="4917"/>
        <pc:sldMkLst>
          <pc:docMk/>
          <pc:sldMk cId="1855255457" sldId="288"/>
        </pc:sldMkLst>
        <pc:spChg chg="mod">
          <ac:chgData name="Lyne Latulippe" userId="50dfc027-b598-40b9-84c5-7616ff3ef9d4" providerId="ADAL" clId="{3B8FA8A4-85D6-46E5-A1A7-BBB79FB224AB}" dt="2023-04-22T19:37:05.524" v="3119" actId="20577"/>
          <ac:spMkLst>
            <pc:docMk/>
            <pc:sldMk cId="1855255457" sldId="288"/>
            <ac:spMk id="3" creationId="{02E750D1-E3D8-E609-FC70-6CE63DE30034}"/>
          </ac:spMkLst>
        </pc:spChg>
        <pc:spChg chg="mod">
          <ac:chgData name="Lyne Latulippe" userId="50dfc027-b598-40b9-84c5-7616ff3ef9d4" providerId="ADAL" clId="{3B8FA8A4-85D6-46E5-A1A7-BBB79FB224AB}" dt="2023-04-22T21:34:14.324" v="4917"/>
          <ac:spMkLst>
            <pc:docMk/>
            <pc:sldMk cId="1855255457" sldId="288"/>
            <ac:spMk id="7" creationId="{0F85996E-CDF4-4EFE-A83A-D7D55B82023C}"/>
          </ac:spMkLst>
        </pc:spChg>
      </pc:sldChg>
      <pc:sldChg chg="del">
        <pc:chgData name="Lyne Latulippe" userId="50dfc027-b598-40b9-84c5-7616ff3ef9d4" providerId="ADAL" clId="{3B8FA8A4-85D6-46E5-A1A7-BBB79FB224AB}" dt="2023-04-20T18:49:40.182" v="3" actId="47"/>
        <pc:sldMkLst>
          <pc:docMk/>
          <pc:sldMk cId="1137646164" sldId="289"/>
        </pc:sldMkLst>
      </pc:sldChg>
      <pc:sldChg chg="modSp add del mod">
        <pc:chgData name="Lyne Latulippe" userId="50dfc027-b598-40b9-84c5-7616ff3ef9d4" providerId="ADAL" clId="{3B8FA8A4-85D6-46E5-A1A7-BBB79FB224AB}" dt="2023-04-22T20:25:13.958" v="3931" actId="47"/>
        <pc:sldMkLst>
          <pc:docMk/>
          <pc:sldMk cId="1469010848" sldId="289"/>
        </pc:sldMkLst>
        <pc:spChg chg="mod">
          <ac:chgData name="Lyne Latulippe" userId="50dfc027-b598-40b9-84c5-7616ff3ef9d4" providerId="ADAL" clId="{3B8FA8A4-85D6-46E5-A1A7-BBB79FB224AB}" dt="2023-04-20T20:50:21.771" v="1867" actId="27636"/>
          <ac:spMkLst>
            <pc:docMk/>
            <pc:sldMk cId="1469010848" sldId="289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0T20:50:21.787" v="1868" actId="27636"/>
          <ac:spMkLst>
            <pc:docMk/>
            <pc:sldMk cId="1469010848" sldId="289"/>
            <ac:spMk id="3" creationId="{00000000-0000-0000-0000-000000000000}"/>
          </ac:spMkLst>
        </pc:spChg>
      </pc:sldChg>
      <pc:sldChg chg="del">
        <pc:chgData name="Lyne Latulippe" userId="50dfc027-b598-40b9-84c5-7616ff3ef9d4" providerId="ADAL" clId="{3B8FA8A4-85D6-46E5-A1A7-BBB79FB224AB}" dt="2023-04-20T18:49:40.182" v="3" actId="47"/>
        <pc:sldMkLst>
          <pc:docMk/>
          <pc:sldMk cId="1572691862" sldId="290"/>
        </pc:sldMkLst>
      </pc:sldChg>
      <pc:sldChg chg="modSp mod">
        <pc:chgData name="Lyne Latulippe" userId="50dfc027-b598-40b9-84c5-7616ff3ef9d4" providerId="ADAL" clId="{3B8FA8A4-85D6-46E5-A1A7-BBB79FB224AB}" dt="2023-04-22T19:11:10.613" v="2958" actId="5793"/>
        <pc:sldMkLst>
          <pc:docMk/>
          <pc:sldMk cId="3273964342" sldId="291"/>
        </pc:sldMkLst>
        <pc:spChg chg="mod">
          <ac:chgData name="Lyne Latulippe" userId="50dfc027-b598-40b9-84c5-7616ff3ef9d4" providerId="ADAL" clId="{3B8FA8A4-85D6-46E5-A1A7-BBB79FB224AB}" dt="2023-04-22T19:11:10.613" v="2958" actId="5793"/>
          <ac:spMkLst>
            <pc:docMk/>
            <pc:sldMk cId="3273964342" sldId="291"/>
            <ac:spMk id="3" creationId="{DCB6AB4B-A9B7-0E9C-28A4-51C153E14FC1}"/>
          </ac:spMkLst>
        </pc:spChg>
      </pc:sldChg>
      <pc:sldChg chg="del">
        <pc:chgData name="Lyne Latulippe" userId="50dfc027-b598-40b9-84c5-7616ff3ef9d4" providerId="ADAL" clId="{3B8FA8A4-85D6-46E5-A1A7-BBB79FB224AB}" dt="2023-04-20T20:28:58.510" v="1290" actId="47"/>
        <pc:sldMkLst>
          <pc:docMk/>
          <pc:sldMk cId="221299941" sldId="292"/>
        </pc:sldMkLst>
      </pc:sldChg>
      <pc:sldChg chg="addSp modSp mod">
        <pc:chgData name="Lyne Latulippe" userId="50dfc027-b598-40b9-84c5-7616ff3ef9d4" providerId="ADAL" clId="{3B8FA8A4-85D6-46E5-A1A7-BBB79FB224AB}" dt="2023-04-23T13:14:21.466" v="5864"/>
        <pc:sldMkLst>
          <pc:docMk/>
          <pc:sldMk cId="2425020588" sldId="293"/>
        </pc:sldMkLst>
        <pc:spChg chg="mod">
          <ac:chgData name="Lyne Latulippe" userId="50dfc027-b598-40b9-84c5-7616ff3ef9d4" providerId="ADAL" clId="{3B8FA8A4-85D6-46E5-A1A7-BBB79FB224AB}" dt="2023-04-23T12:52:25.686" v="5282" actId="20577"/>
          <ac:spMkLst>
            <pc:docMk/>
            <pc:sldMk cId="2425020588" sldId="293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2T20:26:58.306" v="4053" actId="20577"/>
          <ac:spMkLst>
            <pc:docMk/>
            <pc:sldMk cId="2425020588" sldId="293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4:21.466" v="5864"/>
          <ac:spMkLst>
            <pc:docMk/>
            <pc:sldMk cId="2425020588" sldId="293"/>
            <ac:spMk id="5" creationId="{3BF52AC8-336E-0E24-E320-112CE5B30FA1}"/>
          </ac:spMkLst>
        </pc:spChg>
      </pc:sldChg>
      <pc:sldChg chg="del">
        <pc:chgData name="Lyne Latulippe" userId="50dfc027-b598-40b9-84c5-7616ff3ef9d4" providerId="ADAL" clId="{3B8FA8A4-85D6-46E5-A1A7-BBB79FB224AB}" dt="2023-04-20T18:49:57.810" v="4" actId="47"/>
        <pc:sldMkLst>
          <pc:docMk/>
          <pc:sldMk cId="2562734938" sldId="293"/>
        </pc:sldMkLst>
      </pc:sldChg>
      <pc:sldChg chg="addSp delSp modSp mod modNotesTx">
        <pc:chgData name="Lyne Latulippe" userId="50dfc027-b598-40b9-84c5-7616ff3ef9d4" providerId="ADAL" clId="{3B8FA8A4-85D6-46E5-A1A7-BBB79FB224AB}" dt="2023-04-23T13:14:30.142" v="5866"/>
        <pc:sldMkLst>
          <pc:docMk/>
          <pc:sldMk cId="2061147588" sldId="295"/>
        </pc:sldMkLst>
        <pc:spChg chg="mod">
          <ac:chgData name="Lyne Latulippe" userId="50dfc027-b598-40b9-84c5-7616ff3ef9d4" providerId="ADAL" clId="{3B8FA8A4-85D6-46E5-A1A7-BBB79FB224AB}" dt="2023-04-23T12:52:12.715" v="5266" actId="20577"/>
          <ac:spMkLst>
            <pc:docMk/>
            <pc:sldMk cId="2061147588" sldId="295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2T21:35:01.543" v="4947" actId="113"/>
          <ac:spMkLst>
            <pc:docMk/>
            <pc:sldMk cId="2061147588" sldId="295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4:30.142" v="5866"/>
          <ac:spMkLst>
            <pc:docMk/>
            <pc:sldMk cId="2061147588" sldId="295"/>
            <ac:spMk id="4" creationId="{D453D980-58D9-6035-51CD-166744DE0080}"/>
          </ac:spMkLst>
        </pc:spChg>
        <pc:spChg chg="del">
          <ac:chgData name="Lyne Latulippe" userId="50dfc027-b598-40b9-84c5-7616ff3ef9d4" providerId="ADAL" clId="{3B8FA8A4-85D6-46E5-A1A7-BBB79FB224AB}" dt="2023-04-22T20:23:37.811" v="3886" actId="478"/>
          <ac:spMkLst>
            <pc:docMk/>
            <pc:sldMk cId="2061147588" sldId="295"/>
            <ac:spMk id="5" creationId="{00000000-0000-0000-0000-000000000000}"/>
          </ac:spMkLst>
        </pc:spChg>
        <pc:picChg chg="del">
          <ac:chgData name="Lyne Latulippe" userId="50dfc027-b598-40b9-84c5-7616ff3ef9d4" providerId="ADAL" clId="{3B8FA8A4-85D6-46E5-A1A7-BBB79FB224AB}" dt="2023-04-22T20:23:33.471" v="3885" actId="478"/>
          <ac:picMkLst>
            <pc:docMk/>
            <pc:sldMk cId="2061147588" sldId="295"/>
            <ac:picMk id="4" creationId="{00000000-0000-0000-0000-000000000000}"/>
          </ac:picMkLst>
        </pc:picChg>
      </pc:sldChg>
      <pc:sldChg chg="addSp modSp mod">
        <pc:chgData name="Lyne Latulippe" userId="50dfc027-b598-40b9-84c5-7616ff3ef9d4" providerId="ADAL" clId="{3B8FA8A4-85D6-46E5-A1A7-BBB79FB224AB}" dt="2023-04-23T13:15:00.501" v="5871"/>
        <pc:sldMkLst>
          <pc:docMk/>
          <pc:sldMk cId="1877530419" sldId="296"/>
        </pc:sldMkLst>
        <pc:spChg chg="mod">
          <ac:chgData name="Lyne Latulippe" userId="50dfc027-b598-40b9-84c5-7616ff3ef9d4" providerId="ADAL" clId="{3B8FA8A4-85D6-46E5-A1A7-BBB79FB224AB}" dt="2023-04-23T12:51:22.787" v="5201" actId="20577"/>
          <ac:spMkLst>
            <pc:docMk/>
            <pc:sldMk cId="1877530419" sldId="296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0T20:50:21.702" v="1861" actId="27636"/>
          <ac:spMkLst>
            <pc:docMk/>
            <pc:sldMk cId="1877530419" sldId="296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5:00.501" v="5871"/>
          <ac:spMkLst>
            <pc:docMk/>
            <pc:sldMk cId="1877530419" sldId="296"/>
            <ac:spMk id="4" creationId="{A046F030-291B-8464-5877-E8442E605F12}"/>
          </ac:spMkLst>
        </pc:spChg>
      </pc:sldChg>
      <pc:sldChg chg="del">
        <pc:chgData name="Lyne Latulippe" userId="50dfc027-b598-40b9-84c5-7616ff3ef9d4" providerId="ADAL" clId="{3B8FA8A4-85D6-46E5-A1A7-BBB79FB224AB}" dt="2023-04-20T18:49:35.312" v="2" actId="47"/>
        <pc:sldMkLst>
          <pc:docMk/>
          <pc:sldMk cId="2195166013" sldId="297"/>
        </pc:sldMkLst>
      </pc:sldChg>
      <pc:sldChg chg="addSp modSp mod">
        <pc:chgData name="Lyne Latulippe" userId="50dfc027-b598-40b9-84c5-7616ff3ef9d4" providerId="ADAL" clId="{3B8FA8A4-85D6-46E5-A1A7-BBB79FB224AB}" dt="2023-04-23T13:14:53.206" v="5870"/>
        <pc:sldMkLst>
          <pc:docMk/>
          <pc:sldMk cId="3109330631" sldId="297"/>
        </pc:sldMkLst>
        <pc:spChg chg="mod">
          <ac:chgData name="Lyne Latulippe" userId="50dfc027-b598-40b9-84c5-7616ff3ef9d4" providerId="ADAL" clId="{3B8FA8A4-85D6-46E5-A1A7-BBB79FB224AB}" dt="2023-04-23T12:51:31.204" v="5216" actId="20577"/>
          <ac:spMkLst>
            <pc:docMk/>
            <pc:sldMk cId="3109330631" sldId="297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0T20:50:21.718" v="1862" actId="27636"/>
          <ac:spMkLst>
            <pc:docMk/>
            <pc:sldMk cId="3109330631" sldId="297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4:53.206" v="5870"/>
          <ac:spMkLst>
            <pc:docMk/>
            <pc:sldMk cId="3109330631" sldId="297"/>
            <ac:spMk id="4" creationId="{CA85F293-67F1-BFAB-E610-EB7E2B26571E}"/>
          </ac:spMkLst>
        </pc:spChg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684600578" sldId="298"/>
        </pc:sldMkLst>
      </pc:sldChg>
      <pc:sldChg chg="addSp modSp mod">
        <pc:chgData name="Lyne Latulippe" userId="50dfc027-b598-40b9-84c5-7616ff3ef9d4" providerId="ADAL" clId="{3B8FA8A4-85D6-46E5-A1A7-BBB79FB224AB}" dt="2023-04-23T13:14:35.727" v="5867"/>
        <pc:sldMkLst>
          <pc:docMk/>
          <pc:sldMk cId="3541665547" sldId="298"/>
        </pc:sldMkLst>
        <pc:spChg chg="mod">
          <ac:chgData name="Lyne Latulippe" userId="50dfc027-b598-40b9-84c5-7616ff3ef9d4" providerId="ADAL" clId="{3B8FA8A4-85D6-46E5-A1A7-BBB79FB224AB}" dt="2023-04-23T12:52:03.202" v="5247" actId="20577"/>
          <ac:spMkLst>
            <pc:docMk/>
            <pc:sldMk cId="3541665547" sldId="298"/>
            <ac:spMk id="2" creationId="{00000000-0000-0000-0000-000000000000}"/>
          </ac:spMkLst>
        </pc:spChg>
        <pc:spChg chg="mod">
          <ac:chgData name="Lyne Latulippe" userId="50dfc027-b598-40b9-84c5-7616ff3ef9d4" providerId="ADAL" clId="{3B8FA8A4-85D6-46E5-A1A7-BBB79FB224AB}" dt="2023-04-20T20:50:21.756" v="1864" actId="27636"/>
          <ac:spMkLst>
            <pc:docMk/>
            <pc:sldMk cId="3541665547" sldId="298"/>
            <ac:spMk id="3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4:35.727" v="5867"/>
          <ac:spMkLst>
            <pc:docMk/>
            <pc:sldMk cId="3541665547" sldId="298"/>
            <ac:spMk id="4" creationId="{035AD3EB-2765-AD21-D8ED-285963F99817}"/>
          </ac:spMkLst>
        </pc:spChg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3646002405" sldId="299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2193684630" sldId="300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3090130094" sldId="301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2896697365" sldId="302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3395522576" sldId="303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538096268" sldId="304"/>
        </pc:sldMkLst>
      </pc:sldChg>
      <pc:sldChg chg="del">
        <pc:chgData name="Lyne Latulippe" userId="50dfc027-b598-40b9-84c5-7616ff3ef9d4" providerId="ADAL" clId="{3B8FA8A4-85D6-46E5-A1A7-BBB79FB224AB}" dt="2023-04-27T07:15:31.911" v="6167" actId="2696"/>
        <pc:sldMkLst>
          <pc:docMk/>
          <pc:sldMk cId="1146993328" sldId="310"/>
        </pc:sldMkLst>
      </pc:sldChg>
      <pc:sldChg chg="del">
        <pc:chgData name="Lyne Latulippe" userId="50dfc027-b598-40b9-84c5-7616ff3ef9d4" providerId="ADAL" clId="{3B8FA8A4-85D6-46E5-A1A7-BBB79FB224AB}" dt="2023-04-20T18:49:21.983" v="0" actId="47"/>
        <pc:sldMkLst>
          <pc:docMk/>
          <pc:sldMk cId="536535257" sldId="314"/>
        </pc:sldMkLst>
      </pc:sldChg>
      <pc:sldChg chg="del">
        <pc:chgData name="Lyne Latulippe" userId="50dfc027-b598-40b9-84c5-7616ff3ef9d4" providerId="ADAL" clId="{3B8FA8A4-85D6-46E5-A1A7-BBB79FB224AB}" dt="2023-04-20T20:48:10.500" v="1827" actId="47"/>
        <pc:sldMkLst>
          <pc:docMk/>
          <pc:sldMk cId="4069259657" sldId="314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2312983160" sldId="315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2393529992" sldId="316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2995152709" sldId="317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190935408" sldId="321"/>
        </pc:sldMkLst>
      </pc:sldChg>
      <pc:sldChg chg="del">
        <pc:chgData name="Lyne Latulippe" userId="50dfc027-b598-40b9-84c5-7616ff3ef9d4" providerId="ADAL" clId="{3B8FA8A4-85D6-46E5-A1A7-BBB79FB224AB}" dt="2023-04-27T07:15:31.911" v="6167" actId="2696"/>
        <pc:sldMkLst>
          <pc:docMk/>
          <pc:sldMk cId="1285551801" sldId="322"/>
        </pc:sldMkLst>
      </pc:sldChg>
      <pc:sldChg chg="del">
        <pc:chgData name="Lyne Latulippe" userId="50dfc027-b598-40b9-84c5-7616ff3ef9d4" providerId="ADAL" clId="{3B8FA8A4-85D6-46E5-A1A7-BBB79FB224AB}" dt="2023-04-27T07:15:31.911" v="6167" actId="2696"/>
        <pc:sldMkLst>
          <pc:docMk/>
          <pc:sldMk cId="1906705634" sldId="323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1017893868" sldId="324"/>
        </pc:sldMkLst>
      </pc:sldChg>
      <pc:sldChg chg="addSp modSp new add del mod">
        <pc:chgData name="Lyne Latulippe" userId="50dfc027-b598-40b9-84c5-7616ff3ef9d4" providerId="ADAL" clId="{3B8FA8A4-85D6-46E5-A1A7-BBB79FB224AB}" dt="2023-04-23T13:14:09.922" v="5862" actId="1036"/>
        <pc:sldMkLst>
          <pc:docMk/>
          <pc:sldMk cId="3737130144" sldId="324"/>
        </pc:sldMkLst>
        <pc:spChg chg="mod">
          <ac:chgData name="Lyne Latulippe" userId="50dfc027-b598-40b9-84c5-7616ff3ef9d4" providerId="ADAL" clId="{3B8FA8A4-85D6-46E5-A1A7-BBB79FB224AB}" dt="2023-04-22T20:43:13.705" v="4185" actId="20577"/>
          <ac:spMkLst>
            <pc:docMk/>
            <pc:sldMk cId="3737130144" sldId="324"/>
            <ac:spMk id="2" creationId="{2E1897DF-00A5-DBE4-C35B-F322F13E33A7}"/>
          </ac:spMkLst>
        </pc:spChg>
        <pc:spChg chg="add mod">
          <ac:chgData name="Lyne Latulippe" userId="50dfc027-b598-40b9-84c5-7616ff3ef9d4" providerId="ADAL" clId="{3B8FA8A4-85D6-46E5-A1A7-BBB79FB224AB}" dt="2023-04-23T13:14:09.922" v="5862" actId="1036"/>
          <ac:spMkLst>
            <pc:docMk/>
            <pc:sldMk cId="3737130144" sldId="324"/>
            <ac:spMk id="4" creationId="{4F99181C-F608-EDB7-EFC6-9B94985C243F}"/>
          </ac:spMkLst>
        </pc:spChg>
      </pc:sldChg>
      <pc:sldChg chg="modSp mod">
        <pc:chgData name="Lyne Latulippe" userId="50dfc027-b598-40b9-84c5-7616ff3ef9d4" providerId="ADAL" clId="{3B8FA8A4-85D6-46E5-A1A7-BBB79FB224AB}" dt="2023-04-22T20:59:36.162" v="4249" actId="20577"/>
        <pc:sldMkLst>
          <pc:docMk/>
          <pc:sldMk cId="3216757841" sldId="325"/>
        </pc:sldMkLst>
        <pc:spChg chg="mod">
          <ac:chgData name="Lyne Latulippe" userId="50dfc027-b598-40b9-84c5-7616ff3ef9d4" providerId="ADAL" clId="{3B8FA8A4-85D6-46E5-A1A7-BBB79FB224AB}" dt="2023-04-22T20:59:36.162" v="4249" actId="20577"/>
          <ac:spMkLst>
            <pc:docMk/>
            <pc:sldMk cId="3216757841" sldId="325"/>
            <ac:spMk id="7170" creationId="{00000000-0000-0000-0000-000000000000}"/>
          </ac:spMkLst>
        </pc:spChg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4269928405" sldId="325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2664569856" sldId="327"/>
        </pc:sldMkLst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471939410" sldId="328"/>
        </pc:sldMkLst>
      </pc:sldChg>
      <pc:sldChg chg="del">
        <pc:chgData name="Lyne Latulippe" userId="50dfc027-b598-40b9-84c5-7616ff3ef9d4" providerId="ADAL" clId="{3B8FA8A4-85D6-46E5-A1A7-BBB79FB224AB}" dt="2023-04-20T20:47:26.821" v="1792" actId="47"/>
        <pc:sldMkLst>
          <pc:docMk/>
          <pc:sldMk cId="2112022484" sldId="328"/>
        </pc:sldMkLst>
      </pc:sldChg>
      <pc:sldChg chg="modSp mod">
        <pc:chgData name="Lyne Latulippe" userId="50dfc027-b598-40b9-84c5-7616ff3ef9d4" providerId="ADAL" clId="{3B8FA8A4-85D6-46E5-A1A7-BBB79FB224AB}" dt="2023-04-23T13:09:51.560" v="5849" actId="20577"/>
        <pc:sldMkLst>
          <pc:docMk/>
          <pc:sldMk cId="1143978122" sldId="329"/>
        </pc:sldMkLst>
        <pc:spChg chg="mod">
          <ac:chgData name="Lyne Latulippe" userId="50dfc027-b598-40b9-84c5-7616ff3ef9d4" providerId="ADAL" clId="{3B8FA8A4-85D6-46E5-A1A7-BBB79FB224AB}" dt="2023-04-23T13:09:51.560" v="5849" actId="20577"/>
          <ac:spMkLst>
            <pc:docMk/>
            <pc:sldMk cId="1143978122" sldId="329"/>
            <ac:spMk id="3" creationId="{2AF9B5A3-5AFD-B4F4-ED1F-B021E08A1D84}"/>
          </ac:spMkLst>
        </pc:spChg>
      </pc:sldChg>
      <pc:sldChg chg="del">
        <pc:chgData name="Lyne Latulippe" userId="50dfc027-b598-40b9-84c5-7616ff3ef9d4" providerId="ADAL" clId="{3B8FA8A4-85D6-46E5-A1A7-BBB79FB224AB}" dt="2023-04-20T18:49:30.995" v="1" actId="47"/>
        <pc:sldMkLst>
          <pc:docMk/>
          <pc:sldMk cId="1216768358" sldId="331"/>
        </pc:sldMkLst>
      </pc:sldChg>
      <pc:sldChg chg="add del">
        <pc:chgData name="Lyne Latulippe" userId="50dfc027-b598-40b9-84c5-7616ff3ef9d4" providerId="ADAL" clId="{3B8FA8A4-85D6-46E5-A1A7-BBB79FB224AB}" dt="2023-04-20T20:47:13.915" v="1789" actId="47"/>
        <pc:sldMkLst>
          <pc:docMk/>
          <pc:sldMk cId="2381182724" sldId="354"/>
        </pc:sldMkLst>
      </pc:sldChg>
      <pc:sldChg chg="modSp add del mod">
        <pc:chgData name="Lyne Latulippe" userId="50dfc027-b598-40b9-84c5-7616ff3ef9d4" providerId="ADAL" clId="{3B8FA8A4-85D6-46E5-A1A7-BBB79FB224AB}" dt="2023-04-23T12:53:49.260" v="5351" actId="15"/>
        <pc:sldMkLst>
          <pc:docMk/>
          <pc:sldMk cId="3776043247" sldId="355"/>
        </pc:sldMkLst>
        <pc:spChg chg="mod">
          <ac:chgData name="Lyne Latulippe" userId="50dfc027-b598-40b9-84c5-7616ff3ef9d4" providerId="ADAL" clId="{3B8FA8A4-85D6-46E5-A1A7-BBB79FB224AB}" dt="2023-04-23T12:53:49.260" v="5351" actId="15"/>
          <ac:spMkLst>
            <pc:docMk/>
            <pc:sldMk cId="3776043247" sldId="355"/>
            <ac:spMk id="3" creationId="{A9E263BC-A0A4-0D2E-EFB1-F4AA4BCCEA05}"/>
          </ac:spMkLst>
        </pc:spChg>
      </pc:sldChg>
      <pc:sldChg chg="add del">
        <pc:chgData name="Lyne Latulippe" userId="50dfc027-b598-40b9-84c5-7616ff3ef9d4" providerId="ADAL" clId="{3B8FA8A4-85D6-46E5-A1A7-BBB79FB224AB}" dt="2023-04-20T20:47:08.042" v="1780" actId="47"/>
        <pc:sldMkLst>
          <pc:docMk/>
          <pc:sldMk cId="484672312" sldId="356"/>
        </pc:sldMkLst>
      </pc:sldChg>
      <pc:sldChg chg="add del">
        <pc:chgData name="Lyne Latulippe" userId="50dfc027-b598-40b9-84c5-7616ff3ef9d4" providerId="ADAL" clId="{3B8FA8A4-85D6-46E5-A1A7-BBB79FB224AB}" dt="2023-04-20T20:47:09.485" v="1782" actId="47"/>
        <pc:sldMkLst>
          <pc:docMk/>
          <pc:sldMk cId="89642893" sldId="357"/>
        </pc:sldMkLst>
      </pc:sldChg>
      <pc:sldChg chg="add del">
        <pc:chgData name="Lyne Latulippe" userId="50dfc027-b598-40b9-84c5-7616ff3ef9d4" providerId="ADAL" clId="{3B8FA8A4-85D6-46E5-A1A7-BBB79FB224AB}" dt="2023-04-20T20:47:12.049" v="1784" actId="47"/>
        <pc:sldMkLst>
          <pc:docMk/>
          <pc:sldMk cId="1207026115" sldId="358"/>
        </pc:sldMkLst>
      </pc:sldChg>
      <pc:sldChg chg="add del">
        <pc:chgData name="Lyne Latulippe" userId="50dfc027-b598-40b9-84c5-7616ff3ef9d4" providerId="ADAL" clId="{3B8FA8A4-85D6-46E5-A1A7-BBB79FB224AB}" dt="2023-04-20T20:47:12.378" v="1785" actId="47"/>
        <pc:sldMkLst>
          <pc:docMk/>
          <pc:sldMk cId="3765518328" sldId="359"/>
        </pc:sldMkLst>
      </pc:sldChg>
      <pc:sldChg chg="add del">
        <pc:chgData name="Lyne Latulippe" userId="50dfc027-b598-40b9-84c5-7616ff3ef9d4" providerId="ADAL" clId="{3B8FA8A4-85D6-46E5-A1A7-BBB79FB224AB}" dt="2023-04-20T20:47:12.759" v="1786" actId="47"/>
        <pc:sldMkLst>
          <pc:docMk/>
          <pc:sldMk cId="3434838525" sldId="360"/>
        </pc:sldMkLst>
      </pc:sldChg>
      <pc:sldChg chg="add del">
        <pc:chgData name="Lyne Latulippe" userId="50dfc027-b598-40b9-84c5-7616ff3ef9d4" providerId="ADAL" clId="{3B8FA8A4-85D6-46E5-A1A7-BBB79FB224AB}" dt="2023-04-20T20:47:13.414" v="1788" actId="47"/>
        <pc:sldMkLst>
          <pc:docMk/>
          <pc:sldMk cId="1779787486" sldId="361"/>
        </pc:sldMkLst>
      </pc:sldChg>
      <pc:sldChg chg="add del">
        <pc:chgData name="Lyne Latulippe" userId="50dfc027-b598-40b9-84c5-7616ff3ef9d4" providerId="ADAL" clId="{3B8FA8A4-85D6-46E5-A1A7-BBB79FB224AB}" dt="2023-04-20T20:47:08.597" v="1781" actId="47"/>
        <pc:sldMkLst>
          <pc:docMk/>
          <pc:sldMk cId="2689671389" sldId="362"/>
        </pc:sldMkLst>
      </pc:sldChg>
      <pc:sldChg chg="add del">
        <pc:chgData name="Lyne Latulippe" userId="50dfc027-b598-40b9-84c5-7616ff3ef9d4" providerId="ADAL" clId="{3B8FA8A4-85D6-46E5-A1A7-BBB79FB224AB}" dt="2023-04-20T20:47:11.625" v="1783" actId="47"/>
        <pc:sldMkLst>
          <pc:docMk/>
          <pc:sldMk cId="2053225669" sldId="364"/>
        </pc:sldMkLst>
      </pc:sldChg>
      <pc:sldChg chg="add del">
        <pc:chgData name="Lyne Latulippe" userId="50dfc027-b598-40b9-84c5-7616ff3ef9d4" providerId="ADAL" clId="{3B8FA8A4-85D6-46E5-A1A7-BBB79FB224AB}" dt="2023-04-20T20:47:13.075" v="1787" actId="47"/>
        <pc:sldMkLst>
          <pc:docMk/>
          <pc:sldMk cId="1956510216" sldId="365"/>
        </pc:sldMkLst>
      </pc:sldChg>
      <pc:sldChg chg="add del">
        <pc:chgData name="Lyne Latulippe" userId="50dfc027-b598-40b9-84c5-7616ff3ef9d4" providerId="ADAL" clId="{3B8FA8A4-85D6-46E5-A1A7-BBB79FB224AB}" dt="2023-04-20T20:47:14.300" v="1790" actId="47"/>
        <pc:sldMkLst>
          <pc:docMk/>
          <pc:sldMk cId="706346381" sldId="366"/>
        </pc:sldMkLst>
      </pc:sldChg>
      <pc:sldChg chg="add del">
        <pc:chgData name="Lyne Latulippe" userId="50dfc027-b598-40b9-84c5-7616ff3ef9d4" providerId="ADAL" clId="{3B8FA8A4-85D6-46E5-A1A7-BBB79FB224AB}" dt="2023-04-20T20:47:14.735" v="1791" actId="47"/>
        <pc:sldMkLst>
          <pc:docMk/>
          <pc:sldMk cId="1503320345" sldId="367"/>
        </pc:sldMkLst>
      </pc:sldChg>
      <pc:sldChg chg="modSp mod">
        <pc:chgData name="Lyne Latulippe" userId="50dfc027-b598-40b9-84c5-7616ff3ef9d4" providerId="ADAL" clId="{3B8FA8A4-85D6-46E5-A1A7-BBB79FB224AB}" dt="2023-04-23T12:55:32.102" v="5379" actId="20577"/>
        <pc:sldMkLst>
          <pc:docMk/>
          <pc:sldMk cId="3951085963" sldId="368"/>
        </pc:sldMkLst>
        <pc:spChg chg="mod">
          <ac:chgData name="Lyne Latulippe" userId="50dfc027-b598-40b9-84c5-7616ff3ef9d4" providerId="ADAL" clId="{3B8FA8A4-85D6-46E5-A1A7-BBB79FB224AB}" dt="2023-04-23T12:55:32.102" v="5379" actId="20577"/>
          <ac:spMkLst>
            <pc:docMk/>
            <pc:sldMk cId="3951085963" sldId="368"/>
            <ac:spMk id="3" creationId="{F1B7A5DA-7994-CE43-FB3E-BDB907A952B9}"/>
          </ac:spMkLst>
        </pc:spChg>
      </pc:sldChg>
      <pc:sldChg chg="modSp mod">
        <pc:chgData name="Lyne Latulippe" userId="50dfc027-b598-40b9-84c5-7616ff3ef9d4" providerId="ADAL" clId="{3B8FA8A4-85D6-46E5-A1A7-BBB79FB224AB}" dt="2023-04-23T13:00:19.035" v="5477" actId="20577"/>
        <pc:sldMkLst>
          <pc:docMk/>
          <pc:sldMk cId="2106639137" sldId="369"/>
        </pc:sldMkLst>
        <pc:spChg chg="mod">
          <ac:chgData name="Lyne Latulippe" userId="50dfc027-b598-40b9-84c5-7616ff3ef9d4" providerId="ADAL" clId="{3B8FA8A4-85D6-46E5-A1A7-BBB79FB224AB}" dt="2023-04-23T13:00:19.035" v="5477" actId="20577"/>
          <ac:spMkLst>
            <pc:docMk/>
            <pc:sldMk cId="2106639137" sldId="369"/>
            <ac:spMk id="3" creationId="{0E2E4212-40A4-A550-B4A6-D8DDFEEE7AF7}"/>
          </ac:spMkLst>
        </pc:spChg>
      </pc:sldChg>
      <pc:sldChg chg="modSp mod">
        <pc:chgData name="Lyne Latulippe" userId="50dfc027-b598-40b9-84c5-7616ff3ef9d4" providerId="ADAL" clId="{3B8FA8A4-85D6-46E5-A1A7-BBB79FB224AB}" dt="2023-04-22T21:09:57.607" v="4837" actId="20577"/>
        <pc:sldMkLst>
          <pc:docMk/>
          <pc:sldMk cId="681315646" sldId="370"/>
        </pc:sldMkLst>
        <pc:spChg chg="mod">
          <ac:chgData name="Lyne Latulippe" userId="50dfc027-b598-40b9-84c5-7616ff3ef9d4" providerId="ADAL" clId="{3B8FA8A4-85D6-46E5-A1A7-BBB79FB224AB}" dt="2023-04-22T21:09:57.607" v="4837" actId="20577"/>
          <ac:spMkLst>
            <pc:docMk/>
            <pc:sldMk cId="681315646" sldId="370"/>
            <ac:spMk id="3" creationId="{9CE4764E-83C3-A8FE-6D96-B67578CD72D0}"/>
          </ac:spMkLst>
        </pc:spChg>
      </pc:sldChg>
      <pc:sldChg chg="modSp mod">
        <pc:chgData name="Lyne Latulippe" userId="50dfc027-b598-40b9-84c5-7616ff3ef9d4" providerId="ADAL" clId="{3B8FA8A4-85D6-46E5-A1A7-BBB79FB224AB}" dt="2023-04-23T13:00:35.001" v="5488" actId="20577"/>
        <pc:sldMkLst>
          <pc:docMk/>
          <pc:sldMk cId="1652346191" sldId="372"/>
        </pc:sldMkLst>
        <pc:spChg chg="mod">
          <ac:chgData name="Lyne Latulippe" userId="50dfc027-b598-40b9-84c5-7616ff3ef9d4" providerId="ADAL" clId="{3B8FA8A4-85D6-46E5-A1A7-BBB79FB224AB}" dt="2023-04-23T13:00:35.001" v="5488" actId="20577"/>
          <ac:spMkLst>
            <pc:docMk/>
            <pc:sldMk cId="1652346191" sldId="372"/>
            <ac:spMk id="3" creationId="{8ADE9A03-1404-5230-891C-752EBFE59FCC}"/>
          </ac:spMkLst>
        </pc:spChg>
      </pc:sldChg>
      <pc:sldChg chg="modSp mod">
        <pc:chgData name="Lyne Latulippe" userId="50dfc027-b598-40b9-84c5-7616ff3ef9d4" providerId="ADAL" clId="{3B8FA8A4-85D6-46E5-A1A7-BBB79FB224AB}" dt="2023-04-23T13:09:18.261" v="5844" actId="20577"/>
        <pc:sldMkLst>
          <pc:docMk/>
          <pc:sldMk cId="214621918" sldId="373"/>
        </pc:sldMkLst>
        <pc:spChg chg="mod">
          <ac:chgData name="Lyne Latulippe" userId="50dfc027-b598-40b9-84c5-7616ff3ef9d4" providerId="ADAL" clId="{3B8FA8A4-85D6-46E5-A1A7-BBB79FB224AB}" dt="2023-04-23T13:09:18.261" v="5844" actId="20577"/>
          <ac:spMkLst>
            <pc:docMk/>
            <pc:sldMk cId="214621918" sldId="373"/>
            <ac:spMk id="3" creationId="{B6847046-4B21-F361-2A0D-E2FD5B6A23F3}"/>
          </ac:spMkLst>
        </pc:spChg>
      </pc:sldChg>
      <pc:sldChg chg="modSp mod">
        <pc:chgData name="Lyne Latulippe" userId="50dfc027-b598-40b9-84c5-7616ff3ef9d4" providerId="ADAL" clId="{3B8FA8A4-85D6-46E5-A1A7-BBB79FB224AB}" dt="2023-04-22T21:08:20.380" v="4732" actId="20577"/>
        <pc:sldMkLst>
          <pc:docMk/>
          <pc:sldMk cId="690125672" sldId="377"/>
        </pc:sldMkLst>
        <pc:spChg chg="mod">
          <ac:chgData name="Lyne Latulippe" userId="50dfc027-b598-40b9-84c5-7616ff3ef9d4" providerId="ADAL" clId="{3B8FA8A4-85D6-46E5-A1A7-BBB79FB224AB}" dt="2023-04-20T20:46:00.979" v="1729" actId="20577"/>
          <ac:spMkLst>
            <pc:docMk/>
            <pc:sldMk cId="690125672" sldId="377"/>
            <ac:spMk id="2" creationId="{2AC135A1-5DDC-617B-3614-70BA6DA21072}"/>
          </ac:spMkLst>
        </pc:spChg>
        <pc:spChg chg="mod">
          <ac:chgData name="Lyne Latulippe" userId="50dfc027-b598-40b9-84c5-7616ff3ef9d4" providerId="ADAL" clId="{3B8FA8A4-85D6-46E5-A1A7-BBB79FB224AB}" dt="2023-04-22T21:08:20.380" v="4732" actId="20577"/>
          <ac:spMkLst>
            <pc:docMk/>
            <pc:sldMk cId="690125672" sldId="377"/>
            <ac:spMk id="3" creationId="{7503A371-A5D2-3B43-AD53-1C7D18A4E738}"/>
          </ac:spMkLst>
        </pc:spChg>
      </pc:sldChg>
      <pc:sldChg chg="ord">
        <pc:chgData name="Lyne Latulippe" userId="50dfc027-b598-40b9-84c5-7616ff3ef9d4" providerId="ADAL" clId="{3B8FA8A4-85D6-46E5-A1A7-BBB79FB224AB}" dt="2023-04-22T21:27:50.809" v="4874" actId="20578"/>
        <pc:sldMkLst>
          <pc:docMk/>
          <pc:sldMk cId="1373036382" sldId="378"/>
        </pc:sldMkLst>
      </pc:sldChg>
      <pc:sldChg chg="modSp mod">
        <pc:chgData name="Lyne Latulippe" userId="50dfc027-b598-40b9-84c5-7616ff3ef9d4" providerId="ADAL" clId="{3B8FA8A4-85D6-46E5-A1A7-BBB79FB224AB}" dt="2023-04-23T13:07:10.294" v="5741" actId="20577"/>
        <pc:sldMkLst>
          <pc:docMk/>
          <pc:sldMk cId="3030321745" sldId="379"/>
        </pc:sldMkLst>
        <pc:spChg chg="mod">
          <ac:chgData name="Lyne Latulippe" userId="50dfc027-b598-40b9-84c5-7616ff3ef9d4" providerId="ADAL" clId="{3B8FA8A4-85D6-46E5-A1A7-BBB79FB224AB}" dt="2023-04-23T13:07:10.294" v="5741" actId="20577"/>
          <ac:spMkLst>
            <pc:docMk/>
            <pc:sldMk cId="3030321745" sldId="379"/>
            <ac:spMk id="3" creationId="{274886A5-2850-B7A0-F445-B2F4FB7FF6FC}"/>
          </ac:spMkLst>
        </pc:spChg>
      </pc:sldChg>
      <pc:sldChg chg="modSp add del mod">
        <pc:chgData name="Lyne Latulippe" userId="50dfc027-b598-40b9-84c5-7616ff3ef9d4" providerId="ADAL" clId="{3B8FA8A4-85D6-46E5-A1A7-BBB79FB224AB}" dt="2023-04-23T13:06:10.011" v="5635" actId="47"/>
        <pc:sldMkLst>
          <pc:docMk/>
          <pc:sldMk cId="776718549" sldId="380"/>
        </pc:sldMkLst>
        <pc:spChg chg="mod">
          <ac:chgData name="Lyne Latulippe" userId="50dfc027-b598-40b9-84c5-7616ff3ef9d4" providerId="ADAL" clId="{3B8FA8A4-85D6-46E5-A1A7-BBB79FB224AB}" dt="2023-04-23T13:05:03.573" v="5543" actId="21"/>
          <ac:spMkLst>
            <pc:docMk/>
            <pc:sldMk cId="776718549" sldId="380"/>
            <ac:spMk id="3" creationId="{20E95DE0-D506-891A-0F3C-DCAAF06D655D}"/>
          </ac:spMkLst>
        </pc:spChg>
      </pc:sldChg>
      <pc:sldChg chg="modSp mod">
        <pc:chgData name="Lyne Latulippe" userId="50dfc027-b598-40b9-84c5-7616ff3ef9d4" providerId="ADAL" clId="{3B8FA8A4-85D6-46E5-A1A7-BBB79FB224AB}" dt="2023-04-23T13:06:51.674" v="5712" actId="313"/>
        <pc:sldMkLst>
          <pc:docMk/>
          <pc:sldMk cId="3832709402" sldId="381"/>
        </pc:sldMkLst>
        <pc:spChg chg="mod">
          <ac:chgData name="Lyne Latulippe" userId="50dfc027-b598-40b9-84c5-7616ff3ef9d4" providerId="ADAL" clId="{3B8FA8A4-85D6-46E5-A1A7-BBB79FB224AB}" dt="2023-04-23T13:06:51.674" v="5712" actId="313"/>
          <ac:spMkLst>
            <pc:docMk/>
            <pc:sldMk cId="3832709402" sldId="381"/>
            <ac:spMk id="3" creationId="{76F2718E-B5FB-527A-1B12-480301016C59}"/>
          </ac:spMkLst>
        </pc:spChg>
      </pc:sldChg>
      <pc:sldChg chg="modSp mod">
        <pc:chgData name="Lyne Latulippe" userId="50dfc027-b598-40b9-84c5-7616ff3ef9d4" providerId="ADAL" clId="{3B8FA8A4-85D6-46E5-A1A7-BBB79FB224AB}" dt="2023-04-23T13:08:16.662" v="5808" actId="20577"/>
        <pc:sldMkLst>
          <pc:docMk/>
          <pc:sldMk cId="667994792" sldId="383"/>
        </pc:sldMkLst>
        <pc:spChg chg="mod">
          <ac:chgData name="Lyne Latulippe" userId="50dfc027-b598-40b9-84c5-7616ff3ef9d4" providerId="ADAL" clId="{3B8FA8A4-85D6-46E5-A1A7-BBB79FB224AB}" dt="2023-04-23T13:08:16.662" v="5808" actId="20577"/>
          <ac:spMkLst>
            <pc:docMk/>
            <pc:sldMk cId="667994792" sldId="383"/>
            <ac:spMk id="3" creationId="{71D2C6C4-0025-044D-AE72-6CFF2C403638}"/>
          </ac:spMkLst>
        </pc:spChg>
      </pc:sldChg>
      <pc:sldChg chg="modSp mod">
        <pc:chgData name="Lyne Latulippe" userId="50dfc027-b598-40b9-84c5-7616ff3ef9d4" providerId="ADAL" clId="{3B8FA8A4-85D6-46E5-A1A7-BBB79FB224AB}" dt="2023-04-23T13:08:34.587" v="5839" actId="15"/>
        <pc:sldMkLst>
          <pc:docMk/>
          <pc:sldMk cId="3038142867" sldId="384"/>
        </pc:sldMkLst>
        <pc:spChg chg="mod">
          <ac:chgData name="Lyne Latulippe" userId="50dfc027-b598-40b9-84c5-7616ff3ef9d4" providerId="ADAL" clId="{3B8FA8A4-85D6-46E5-A1A7-BBB79FB224AB}" dt="2023-04-23T13:08:34.587" v="5839" actId="15"/>
          <ac:spMkLst>
            <pc:docMk/>
            <pc:sldMk cId="3038142867" sldId="384"/>
            <ac:spMk id="3" creationId="{E9AF548B-12D7-8762-A5DB-43958C2C1F57}"/>
          </ac:spMkLst>
        </pc:spChg>
      </pc:sldChg>
      <pc:sldChg chg="del">
        <pc:chgData name="Lyne Latulippe" userId="50dfc027-b598-40b9-84c5-7616ff3ef9d4" providerId="ADAL" clId="{3B8FA8A4-85D6-46E5-A1A7-BBB79FB224AB}" dt="2023-04-20T20:49:06.533" v="1857" actId="47"/>
        <pc:sldMkLst>
          <pc:docMk/>
          <pc:sldMk cId="2902930349" sldId="386"/>
        </pc:sldMkLst>
      </pc:sldChg>
      <pc:sldChg chg="add del">
        <pc:chgData name="Lyne Latulippe" userId="50dfc027-b598-40b9-84c5-7616ff3ef9d4" providerId="ADAL" clId="{3B8FA8A4-85D6-46E5-A1A7-BBB79FB224AB}" dt="2023-04-27T07:15:31.911" v="6167" actId="2696"/>
        <pc:sldMkLst>
          <pc:docMk/>
          <pc:sldMk cId="3088212562" sldId="388"/>
        </pc:sldMkLst>
      </pc:sldChg>
      <pc:sldChg chg="modSp del mod">
        <pc:chgData name="Lyne Latulippe" userId="50dfc027-b598-40b9-84c5-7616ff3ef9d4" providerId="ADAL" clId="{3B8FA8A4-85D6-46E5-A1A7-BBB79FB224AB}" dt="2023-04-27T07:15:31.911" v="6167" actId="2696"/>
        <pc:sldMkLst>
          <pc:docMk/>
          <pc:sldMk cId="2046926451" sldId="389"/>
        </pc:sldMkLst>
        <pc:spChg chg="mod">
          <ac:chgData name="Lyne Latulippe" userId="50dfc027-b598-40b9-84c5-7616ff3ef9d4" providerId="ADAL" clId="{3B8FA8A4-85D6-46E5-A1A7-BBB79FB224AB}" dt="2023-04-23T13:10:47.501" v="5853" actId="20577"/>
          <ac:spMkLst>
            <pc:docMk/>
            <pc:sldMk cId="2046926451" sldId="389"/>
            <ac:spMk id="3" creationId="{37097E86-34D1-483B-40F7-6CD69CC07423}"/>
          </ac:spMkLst>
        </pc:spChg>
      </pc:sldChg>
      <pc:sldChg chg="modSp del mod">
        <pc:chgData name="Lyne Latulippe" userId="50dfc027-b598-40b9-84c5-7616ff3ef9d4" providerId="ADAL" clId="{3B8FA8A4-85D6-46E5-A1A7-BBB79FB224AB}" dt="2023-04-27T07:15:31.911" v="6167" actId="2696"/>
        <pc:sldMkLst>
          <pc:docMk/>
          <pc:sldMk cId="1623025412" sldId="390"/>
        </pc:sldMkLst>
        <pc:spChg chg="mod">
          <ac:chgData name="Lyne Latulippe" userId="50dfc027-b598-40b9-84c5-7616ff3ef9d4" providerId="ADAL" clId="{3B8FA8A4-85D6-46E5-A1A7-BBB79FB224AB}" dt="2023-04-23T13:12:52.563" v="5859" actId="948"/>
          <ac:spMkLst>
            <pc:docMk/>
            <pc:sldMk cId="1623025412" sldId="390"/>
            <ac:spMk id="3" creationId="{9010FEAC-7DD9-3551-9726-A5236B089273}"/>
          </ac:spMkLst>
        </pc:spChg>
      </pc:sldChg>
      <pc:sldChg chg="del">
        <pc:chgData name="Lyne Latulippe" userId="50dfc027-b598-40b9-84c5-7616ff3ef9d4" providerId="ADAL" clId="{3B8FA8A4-85D6-46E5-A1A7-BBB79FB224AB}" dt="2023-04-27T07:15:31.911" v="6167" actId="2696"/>
        <pc:sldMkLst>
          <pc:docMk/>
          <pc:sldMk cId="2356232765" sldId="391"/>
        </pc:sldMkLst>
      </pc:sldChg>
      <pc:sldChg chg="del">
        <pc:chgData name="Lyne Latulippe" userId="50dfc027-b598-40b9-84c5-7616ff3ef9d4" providerId="ADAL" clId="{3B8FA8A4-85D6-46E5-A1A7-BBB79FB224AB}" dt="2023-04-20T20:48:06.035" v="1826" actId="47"/>
        <pc:sldMkLst>
          <pc:docMk/>
          <pc:sldMk cId="2027566168" sldId="392"/>
        </pc:sldMkLst>
      </pc:sldChg>
      <pc:sldChg chg="modSp del mod">
        <pc:chgData name="Lyne Latulippe" userId="50dfc027-b598-40b9-84c5-7616ff3ef9d4" providerId="ADAL" clId="{3B8FA8A4-85D6-46E5-A1A7-BBB79FB224AB}" dt="2023-04-20T20:48:29.785" v="1855" actId="47"/>
        <pc:sldMkLst>
          <pc:docMk/>
          <pc:sldMk cId="4219365938" sldId="393"/>
        </pc:sldMkLst>
        <pc:spChg chg="mod">
          <ac:chgData name="Lyne Latulippe" userId="50dfc027-b598-40b9-84c5-7616ff3ef9d4" providerId="ADAL" clId="{3B8FA8A4-85D6-46E5-A1A7-BBB79FB224AB}" dt="2023-04-20T20:48:01.528" v="1825" actId="20577"/>
          <ac:spMkLst>
            <pc:docMk/>
            <pc:sldMk cId="4219365938" sldId="393"/>
            <ac:spMk id="2" creationId="{C68AAFED-86B7-B73D-671E-8998B66EF137}"/>
          </ac:spMkLst>
        </pc:spChg>
      </pc:sldChg>
      <pc:sldChg chg="modSp mod">
        <pc:chgData name="Lyne Latulippe" userId="50dfc027-b598-40b9-84c5-7616ff3ef9d4" providerId="ADAL" clId="{3B8FA8A4-85D6-46E5-A1A7-BBB79FB224AB}" dt="2023-04-22T21:27:05.032" v="4873" actId="20577"/>
        <pc:sldMkLst>
          <pc:docMk/>
          <pc:sldMk cId="124617064" sldId="394"/>
        </pc:sldMkLst>
        <pc:spChg chg="mod">
          <ac:chgData name="Lyne Latulippe" userId="50dfc027-b598-40b9-84c5-7616ff3ef9d4" providerId="ADAL" clId="{3B8FA8A4-85D6-46E5-A1A7-BBB79FB224AB}" dt="2023-04-22T21:26:55.052" v="4872" actId="20577"/>
          <ac:spMkLst>
            <pc:docMk/>
            <pc:sldMk cId="124617064" sldId="394"/>
            <ac:spMk id="2" creationId="{4770088D-F0C5-3E59-856F-F48FF2B41618}"/>
          </ac:spMkLst>
        </pc:spChg>
        <pc:spChg chg="mod">
          <ac:chgData name="Lyne Latulippe" userId="50dfc027-b598-40b9-84c5-7616ff3ef9d4" providerId="ADAL" clId="{3B8FA8A4-85D6-46E5-A1A7-BBB79FB224AB}" dt="2023-04-22T21:27:05.032" v="4873" actId="20577"/>
          <ac:spMkLst>
            <pc:docMk/>
            <pc:sldMk cId="124617064" sldId="394"/>
            <ac:spMk id="3" creationId="{9B25E514-B831-9F0C-D00A-055AD616FAAF}"/>
          </ac:spMkLst>
        </pc:spChg>
      </pc:sldChg>
      <pc:sldChg chg="del">
        <pc:chgData name="Lyne Latulippe" userId="50dfc027-b598-40b9-84c5-7616ff3ef9d4" providerId="ADAL" clId="{3B8FA8A4-85D6-46E5-A1A7-BBB79FB224AB}" dt="2023-04-20T20:48:37.181" v="1856" actId="47"/>
        <pc:sldMkLst>
          <pc:docMk/>
          <pc:sldMk cId="4167773580" sldId="395"/>
        </pc:sldMkLst>
      </pc:sldChg>
      <pc:sldChg chg="add del">
        <pc:chgData name="Lyne Latulippe" userId="50dfc027-b598-40b9-84c5-7616ff3ef9d4" providerId="ADAL" clId="{3B8FA8A4-85D6-46E5-A1A7-BBB79FB224AB}" dt="2023-04-22T21:29:27.464" v="4879" actId="47"/>
        <pc:sldMkLst>
          <pc:docMk/>
          <pc:sldMk cId="2297163193" sldId="396"/>
        </pc:sldMkLst>
      </pc:sldChg>
      <pc:sldChg chg="add del">
        <pc:chgData name="Lyne Latulippe" userId="50dfc027-b598-40b9-84c5-7616ff3ef9d4" providerId="ADAL" clId="{3B8FA8A4-85D6-46E5-A1A7-BBB79FB224AB}" dt="2023-04-22T21:29:26.074" v="4878" actId="47"/>
        <pc:sldMkLst>
          <pc:docMk/>
          <pc:sldMk cId="697362806" sldId="397"/>
        </pc:sldMkLst>
      </pc:sldChg>
      <pc:sldChg chg="add del">
        <pc:chgData name="Lyne Latulippe" userId="50dfc027-b598-40b9-84c5-7616ff3ef9d4" providerId="ADAL" clId="{3B8FA8A4-85D6-46E5-A1A7-BBB79FB224AB}" dt="2023-04-22T21:29:24.917" v="4877" actId="47"/>
        <pc:sldMkLst>
          <pc:docMk/>
          <pc:sldMk cId="2550751461" sldId="398"/>
        </pc:sldMkLst>
      </pc:sldChg>
      <pc:sldChg chg="addSp modSp new mod">
        <pc:chgData name="Lyne Latulippe" userId="50dfc027-b598-40b9-84c5-7616ff3ef9d4" providerId="ADAL" clId="{3B8FA8A4-85D6-46E5-A1A7-BBB79FB224AB}" dt="2023-04-23T13:16:11.598" v="5883" actId="1036"/>
        <pc:sldMkLst>
          <pc:docMk/>
          <pc:sldMk cId="3752065957" sldId="399"/>
        </pc:sldMkLst>
        <pc:spChg chg="mod">
          <ac:chgData name="Lyne Latulippe" userId="50dfc027-b598-40b9-84c5-7616ff3ef9d4" providerId="ADAL" clId="{3B8FA8A4-85D6-46E5-A1A7-BBB79FB224AB}" dt="2023-04-22T18:05:33.750" v="1944" actId="20577"/>
          <ac:spMkLst>
            <pc:docMk/>
            <pc:sldMk cId="3752065957" sldId="399"/>
            <ac:spMk id="2" creationId="{3BF69EDA-6F8D-FF81-45B0-37F25ECBBA55}"/>
          </ac:spMkLst>
        </pc:spChg>
        <pc:spChg chg="mod">
          <ac:chgData name="Lyne Latulippe" userId="50dfc027-b598-40b9-84c5-7616ff3ef9d4" providerId="ADAL" clId="{3B8FA8A4-85D6-46E5-A1A7-BBB79FB224AB}" dt="2023-04-22T18:05:37.956" v="1947" actId="20577"/>
          <ac:spMkLst>
            <pc:docMk/>
            <pc:sldMk cId="3752065957" sldId="399"/>
            <ac:spMk id="3" creationId="{3D70CF6A-78FC-6DC9-FBEE-29CDFB0F4850}"/>
          </ac:spMkLst>
        </pc:spChg>
        <pc:spChg chg="add mod">
          <ac:chgData name="Lyne Latulippe" userId="50dfc027-b598-40b9-84c5-7616ff3ef9d4" providerId="ADAL" clId="{3B8FA8A4-85D6-46E5-A1A7-BBB79FB224AB}" dt="2023-04-23T13:16:11.598" v="5883" actId="1036"/>
          <ac:spMkLst>
            <pc:docMk/>
            <pc:sldMk cId="3752065957" sldId="399"/>
            <ac:spMk id="4" creationId="{FE86260D-BB4D-BFFE-B0BE-43F955D983F6}"/>
          </ac:spMkLst>
        </pc:spChg>
      </pc:sldChg>
      <pc:sldChg chg="addSp modSp new mod">
        <pc:chgData name="Lyne Latulippe" userId="50dfc027-b598-40b9-84c5-7616ff3ef9d4" providerId="ADAL" clId="{3B8FA8A4-85D6-46E5-A1A7-BBB79FB224AB}" dt="2023-04-23T13:15:42.466" v="5878"/>
        <pc:sldMkLst>
          <pc:docMk/>
          <pc:sldMk cId="1140559073" sldId="400"/>
        </pc:sldMkLst>
        <pc:spChg chg="mod">
          <ac:chgData name="Lyne Latulippe" userId="50dfc027-b598-40b9-84c5-7616ff3ef9d4" providerId="ADAL" clId="{3B8FA8A4-85D6-46E5-A1A7-BBB79FB224AB}" dt="2023-04-22T18:51:39.298" v="2541" actId="20577"/>
          <ac:spMkLst>
            <pc:docMk/>
            <pc:sldMk cId="1140559073" sldId="400"/>
            <ac:spMk id="2" creationId="{5552A867-42BE-BAB0-B087-A8E14FF593E8}"/>
          </ac:spMkLst>
        </pc:spChg>
        <pc:spChg chg="mod">
          <ac:chgData name="Lyne Latulippe" userId="50dfc027-b598-40b9-84c5-7616ff3ef9d4" providerId="ADAL" clId="{3B8FA8A4-85D6-46E5-A1A7-BBB79FB224AB}" dt="2023-04-22T19:21:49.235" v="3020" actId="20577"/>
          <ac:spMkLst>
            <pc:docMk/>
            <pc:sldMk cId="1140559073" sldId="400"/>
            <ac:spMk id="3" creationId="{E52C8031-661E-045D-4EC8-E780CEC40201}"/>
          </ac:spMkLst>
        </pc:spChg>
        <pc:spChg chg="add mod">
          <ac:chgData name="Lyne Latulippe" userId="50dfc027-b598-40b9-84c5-7616ff3ef9d4" providerId="ADAL" clId="{3B8FA8A4-85D6-46E5-A1A7-BBB79FB224AB}" dt="2023-04-23T13:15:42.466" v="5878"/>
          <ac:spMkLst>
            <pc:docMk/>
            <pc:sldMk cId="1140559073" sldId="400"/>
            <ac:spMk id="4" creationId="{99579BE8-6C1A-AB6C-10C0-159437684242}"/>
          </ac:spMkLst>
        </pc:spChg>
      </pc:sldChg>
      <pc:sldChg chg="modSp new del mod">
        <pc:chgData name="Lyne Latulippe" userId="50dfc027-b598-40b9-84c5-7616ff3ef9d4" providerId="ADAL" clId="{3B8FA8A4-85D6-46E5-A1A7-BBB79FB224AB}" dt="2023-04-20T20:11:48.499" v="559" actId="47"/>
        <pc:sldMkLst>
          <pc:docMk/>
          <pc:sldMk cId="2048200546" sldId="400"/>
        </pc:sldMkLst>
        <pc:spChg chg="mod">
          <ac:chgData name="Lyne Latulippe" userId="50dfc027-b598-40b9-84c5-7616ff3ef9d4" providerId="ADAL" clId="{3B8FA8A4-85D6-46E5-A1A7-BBB79FB224AB}" dt="2023-04-20T20:08:33.551" v="558" actId="20577"/>
          <ac:spMkLst>
            <pc:docMk/>
            <pc:sldMk cId="2048200546" sldId="400"/>
            <ac:spMk id="3" creationId="{C30F4E89-F6DA-0B26-8BA4-C2EDC8AC0EB5}"/>
          </ac:spMkLst>
        </pc:spChg>
      </pc:sldChg>
      <pc:sldChg chg="addSp modSp new mod">
        <pc:chgData name="Lyne Latulippe" userId="50dfc027-b598-40b9-84c5-7616ff3ef9d4" providerId="ADAL" clId="{3B8FA8A4-85D6-46E5-A1A7-BBB79FB224AB}" dt="2023-04-23T13:15:54.613" v="5880"/>
        <pc:sldMkLst>
          <pc:docMk/>
          <pc:sldMk cId="4126787883" sldId="401"/>
        </pc:sldMkLst>
        <pc:spChg chg="mod">
          <ac:chgData name="Lyne Latulippe" userId="50dfc027-b598-40b9-84c5-7616ff3ef9d4" providerId="ADAL" clId="{3B8FA8A4-85D6-46E5-A1A7-BBB79FB224AB}" dt="2023-04-22T18:05:46.565" v="1971" actId="20577"/>
          <ac:spMkLst>
            <pc:docMk/>
            <pc:sldMk cId="4126787883" sldId="401"/>
            <ac:spMk id="2" creationId="{68E0F56C-B8B1-871E-44A7-A7EAB3376811}"/>
          </ac:spMkLst>
        </pc:spChg>
        <pc:spChg chg="mod">
          <ac:chgData name="Lyne Latulippe" userId="50dfc027-b598-40b9-84c5-7616ff3ef9d4" providerId="ADAL" clId="{3B8FA8A4-85D6-46E5-A1A7-BBB79FB224AB}" dt="2023-04-23T12:47:53.990" v="5109" actId="20577"/>
          <ac:spMkLst>
            <pc:docMk/>
            <pc:sldMk cId="4126787883" sldId="401"/>
            <ac:spMk id="3" creationId="{502909E7-DAA0-6C79-8131-E651ED5ACA83}"/>
          </ac:spMkLst>
        </pc:spChg>
        <pc:spChg chg="add mod">
          <ac:chgData name="Lyne Latulippe" userId="50dfc027-b598-40b9-84c5-7616ff3ef9d4" providerId="ADAL" clId="{3B8FA8A4-85D6-46E5-A1A7-BBB79FB224AB}" dt="2023-04-23T13:15:54.613" v="5880"/>
          <ac:spMkLst>
            <pc:docMk/>
            <pc:sldMk cId="4126787883" sldId="401"/>
            <ac:spMk id="4" creationId="{264B0AD2-15F5-BF02-E4FE-066AEAD86AD0}"/>
          </ac:spMkLst>
        </pc:spChg>
      </pc:sldChg>
      <pc:sldChg chg="addSp modSp new mod">
        <pc:chgData name="Lyne Latulippe" userId="50dfc027-b598-40b9-84c5-7616ff3ef9d4" providerId="ADAL" clId="{3B8FA8A4-85D6-46E5-A1A7-BBB79FB224AB}" dt="2023-04-23T13:15:27.289" v="5876"/>
        <pc:sldMkLst>
          <pc:docMk/>
          <pc:sldMk cId="120012490" sldId="402"/>
        </pc:sldMkLst>
        <pc:spChg chg="mod">
          <ac:chgData name="Lyne Latulippe" userId="50dfc027-b598-40b9-84c5-7616ff3ef9d4" providerId="ADAL" clId="{3B8FA8A4-85D6-46E5-A1A7-BBB79FB224AB}" dt="2023-04-22T19:43:12.445" v="3211" actId="20577"/>
          <ac:spMkLst>
            <pc:docMk/>
            <pc:sldMk cId="120012490" sldId="402"/>
            <ac:spMk id="2" creationId="{A78F4D6A-D0B6-AEAF-6DB9-6E80BADA0606}"/>
          </ac:spMkLst>
        </pc:spChg>
        <pc:spChg chg="mod">
          <ac:chgData name="Lyne Latulippe" userId="50dfc027-b598-40b9-84c5-7616ff3ef9d4" providerId="ADAL" clId="{3B8FA8A4-85D6-46E5-A1A7-BBB79FB224AB}" dt="2023-04-22T19:57:00.767" v="3835" actId="20577"/>
          <ac:spMkLst>
            <pc:docMk/>
            <pc:sldMk cId="120012490" sldId="402"/>
            <ac:spMk id="3" creationId="{F50B3152-D1F3-1A29-D3ED-E1C835DD828E}"/>
          </ac:spMkLst>
        </pc:spChg>
        <pc:spChg chg="add mod">
          <ac:chgData name="Lyne Latulippe" userId="50dfc027-b598-40b9-84c5-7616ff3ef9d4" providerId="ADAL" clId="{3B8FA8A4-85D6-46E5-A1A7-BBB79FB224AB}" dt="2023-04-23T13:15:27.289" v="5876"/>
          <ac:spMkLst>
            <pc:docMk/>
            <pc:sldMk cId="120012490" sldId="402"/>
            <ac:spMk id="4" creationId="{AE7CD4FF-B9B9-3518-9167-91754CFE21EF}"/>
          </ac:spMkLst>
        </pc:spChg>
      </pc:sldChg>
      <pc:sldChg chg="modSp new add del mod">
        <pc:chgData name="Lyne Latulippe" userId="50dfc027-b598-40b9-84c5-7616ff3ef9d4" providerId="ADAL" clId="{3B8FA8A4-85D6-46E5-A1A7-BBB79FB224AB}" dt="2023-04-22T19:43:57.052" v="3219" actId="47"/>
        <pc:sldMkLst>
          <pc:docMk/>
          <pc:sldMk cId="2390634536" sldId="403"/>
        </pc:sldMkLst>
        <pc:spChg chg="mod">
          <ac:chgData name="Lyne Latulippe" userId="50dfc027-b598-40b9-84c5-7616ff3ef9d4" providerId="ADAL" clId="{3B8FA8A4-85D6-46E5-A1A7-BBB79FB224AB}" dt="2023-04-20T20:36:19.693" v="1620" actId="20577"/>
          <ac:spMkLst>
            <pc:docMk/>
            <pc:sldMk cId="2390634536" sldId="403"/>
            <ac:spMk id="3" creationId="{4044FFD4-8A2D-7FF4-5C73-3710B513F1B3}"/>
          </ac:spMkLst>
        </pc:spChg>
      </pc:sldChg>
      <pc:sldChg chg="modSp new del mod">
        <pc:chgData name="Lyne Latulippe" userId="50dfc027-b598-40b9-84c5-7616ff3ef9d4" providerId="ADAL" clId="{3B8FA8A4-85D6-46E5-A1A7-BBB79FB224AB}" dt="2023-04-22T19:43:55.611" v="3218" actId="47"/>
        <pc:sldMkLst>
          <pc:docMk/>
          <pc:sldMk cId="3404276685" sldId="404"/>
        </pc:sldMkLst>
        <pc:spChg chg="mod">
          <ac:chgData name="Lyne Latulippe" userId="50dfc027-b598-40b9-84c5-7616ff3ef9d4" providerId="ADAL" clId="{3B8FA8A4-85D6-46E5-A1A7-BBB79FB224AB}" dt="2023-04-20T20:35:14.747" v="1492" actId="20577"/>
          <ac:spMkLst>
            <pc:docMk/>
            <pc:sldMk cId="3404276685" sldId="404"/>
            <ac:spMk id="3" creationId="{A6DACBF1-5353-1F36-5428-344235B261EF}"/>
          </ac:spMkLst>
        </pc:spChg>
      </pc:sldChg>
      <pc:sldChg chg="modSp new del mod">
        <pc:chgData name="Lyne Latulippe" userId="50dfc027-b598-40b9-84c5-7616ff3ef9d4" providerId="ADAL" clId="{3B8FA8A4-85D6-46E5-A1A7-BBB79FB224AB}" dt="2023-04-22T19:43:57.846" v="3220" actId="47"/>
        <pc:sldMkLst>
          <pc:docMk/>
          <pc:sldMk cId="216794583" sldId="405"/>
        </pc:sldMkLst>
        <pc:spChg chg="mod">
          <ac:chgData name="Lyne Latulippe" userId="50dfc027-b598-40b9-84c5-7616ff3ef9d4" providerId="ADAL" clId="{3B8FA8A4-85D6-46E5-A1A7-BBB79FB224AB}" dt="2023-04-20T20:45:49.784" v="1728" actId="20577"/>
          <ac:spMkLst>
            <pc:docMk/>
            <pc:sldMk cId="216794583" sldId="405"/>
            <ac:spMk id="3" creationId="{3C8A4AC9-F385-5965-12EE-C6A293B79D43}"/>
          </ac:spMkLst>
        </pc:spChg>
      </pc:sldChg>
      <pc:sldChg chg="addSp modSp mod">
        <pc:chgData name="Lyne Latulippe" userId="50dfc027-b598-40b9-84c5-7616ff3ef9d4" providerId="ADAL" clId="{3B8FA8A4-85D6-46E5-A1A7-BBB79FB224AB}" dt="2023-04-23T13:15:10.921" v="5872"/>
        <pc:sldMkLst>
          <pc:docMk/>
          <pc:sldMk cId="3334340167" sldId="406"/>
        </pc:sldMkLst>
        <pc:spChg chg="mod">
          <ac:chgData name="Lyne Latulippe" userId="50dfc027-b598-40b9-84c5-7616ff3ef9d4" providerId="ADAL" clId="{3B8FA8A4-85D6-46E5-A1A7-BBB79FB224AB}" dt="2023-04-23T12:51:15.348" v="5186" actId="20577"/>
          <ac:spMkLst>
            <pc:docMk/>
            <pc:sldMk cId="3334340167" sldId="406"/>
            <ac:spMk id="2" creationId="{00000000-0000-0000-0000-000000000000}"/>
          </ac:spMkLst>
        </pc:spChg>
        <pc:spChg chg="add mod">
          <ac:chgData name="Lyne Latulippe" userId="50dfc027-b598-40b9-84c5-7616ff3ef9d4" providerId="ADAL" clId="{3B8FA8A4-85D6-46E5-A1A7-BBB79FB224AB}" dt="2023-04-23T13:15:10.921" v="5872"/>
          <ac:spMkLst>
            <pc:docMk/>
            <pc:sldMk cId="3334340167" sldId="406"/>
            <ac:spMk id="5" creationId="{505DE45B-5C3F-00C0-D9BA-6828D070B169}"/>
          </ac:spMkLst>
        </pc:spChg>
      </pc:sldChg>
      <pc:sldChg chg="addSp modSp new mod">
        <pc:chgData name="Lyne Latulippe" userId="50dfc027-b598-40b9-84c5-7616ff3ef9d4" providerId="ADAL" clId="{3B8FA8A4-85D6-46E5-A1A7-BBB79FB224AB}" dt="2023-04-23T13:14:16.573" v="5863"/>
        <pc:sldMkLst>
          <pc:docMk/>
          <pc:sldMk cId="2992338077" sldId="407"/>
        </pc:sldMkLst>
        <pc:spChg chg="mod">
          <ac:chgData name="Lyne Latulippe" userId="50dfc027-b598-40b9-84c5-7616ff3ef9d4" providerId="ADAL" clId="{3B8FA8A4-85D6-46E5-A1A7-BBB79FB224AB}" dt="2023-04-22T20:27:19.361" v="4082" actId="20577"/>
          <ac:spMkLst>
            <pc:docMk/>
            <pc:sldMk cId="2992338077" sldId="407"/>
            <ac:spMk id="2" creationId="{3B4FCCDA-0C63-C975-6606-C193E05463D9}"/>
          </ac:spMkLst>
        </pc:spChg>
        <pc:spChg chg="mod">
          <ac:chgData name="Lyne Latulippe" userId="50dfc027-b598-40b9-84c5-7616ff3ef9d4" providerId="ADAL" clId="{3B8FA8A4-85D6-46E5-A1A7-BBB79FB224AB}" dt="2023-04-23T12:52:48.773" v="5311" actId="15"/>
          <ac:spMkLst>
            <pc:docMk/>
            <pc:sldMk cId="2992338077" sldId="407"/>
            <ac:spMk id="3" creationId="{5CDE2C10-6846-8979-759B-14929A2FAB26}"/>
          </ac:spMkLst>
        </pc:spChg>
        <pc:spChg chg="add mod">
          <ac:chgData name="Lyne Latulippe" userId="50dfc027-b598-40b9-84c5-7616ff3ef9d4" providerId="ADAL" clId="{3B8FA8A4-85D6-46E5-A1A7-BBB79FB224AB}" dt="2023-04-23T13:14:16.573" v="5863"/>
          <ac:spMkLst>
            <pc:docMk/>
            <pc:sldMk cId="2992338077" sldId="407"/>
            <ac:spMk id="4" creationId="{9EB8511F-4112-B8DF-A857-7C0995148605}"/>
          </ac:spMkLst>
        </pc:spChg>
      </pc:sldChg>
      <pc:sldChg chg="modSp mod">
        <pc:chgData name="Lyne Latulippe" userId="50dfc027-b598-40b9-84c5-7616ff3ef9d4" providerId="ADAL" clId="{3B8FA8A4-85D6-46E5-A1A7-BBB79FB224AB}" dt="2023-04-22T18:49:11.227" v="2495" actId="20577"/>
        <pc:sldMkLst>
          <pc:docMk/>
          <pc:sldMk cId="2092424685" sldId="408"/>
        </pc:sldMkLst>
        <pc:spChg chg="mod">
          <ac:chgData name="Lyne Latulippe" userId="50dfc027-b598-40b9-84c5-7616ff3ef9d4" providerId="ADAL" clId="{3B8FA8A4-85D6-46E5-A1A7-BBB79FB224AB}" dt="2023-04-22T18:49:11.227" v="2495" actId="20577"/>
          <ac:spMkLst>
            <pc:docMk/>
            <pc:sldMk cId="2092424685" sldId="408"/>
            <ac:spMk id="3" creationId="{DCB6AB4B-A9B7-0E9C-28A4-51C153E14FC1}"/>
          </ac:spMkLst>
        </pc:spChg>
      </pc:sldChg>
      <pc:sldChg chg="modSp new del mod">
        <pc:chgData name="Lyne Latulippe" userId="50dfc027-b598-40b9-84c5-7616ff3ef9d4" providerId="ADAL" clId="{3B8FA8A4-85D6-46E5-A1A7-BBB79FB224AB}" dt="2023-04-22T19:21:35.459" v="3019" actId="47"/>
        <pc:sldMkLst>
          <pc:docMk/>
          <pc:sldMk cId="23148663" sldId="409"/>
        </pc:sldMkLst>
        <pc:spChg chg="mod">
          <ac:chgData name="Lyne Latulippe" userId="50dfc027-b598-40b9-84c5-7616ff3ef9d4" providerId="ADAL" clId="{3B8FA8A4-85D6-46E5-A1A7-BBB79FB224AB}" dt="2023-04-22T19:05:07.936" v="2770"/>
          <ac:spMkLst>
            <pc:docMk/>
            <pc:sldMk cId="23148663" sldId="409"/>
            <ac:spMk id="3" creationId="{72BA9241-1811-6B23-DE72-C8742FC3676E}"/>
          </ac:spMkLst>
        </pc:spChg>
      </pc:sldChg>
      <pc:sldChg chg="addSp modSp new mod">
        <pc:chgData name="Lyne Latulippe" userId="50dfc027-b598-40b9-84c5-7616ff3ef9d4" providerId="ADAL" clId="{3B8FA8A4-85D6-46E5-A1A7-BBB79FB224AB}" dt="2023-04-23T13:15:46.350" v="5879"/>
        <pc:sldMkLst>
          <pc:docMk/>
          <pc:sldMk cId="261802315" sldId="410"/>
        </pc:sldMkLst>
        <pc:spChg chg="mod">
          <ac:chgData name="Lyne Latulippe" userId="50dfc027-b598-40b9-84c5-7616ff3ef9d4" providerId="ADAL" clId="{3B8FA8A4-85D6-46E5-A1A7-BBB79FB224AB}" dt="2023-04-22T21:33:49.970" v="4915" actId="20577"/>
          <ac:spMkLst>
            <pc:docMk/>
            <pc:sldMk cId="261802315" sldId="410"/>
            <ac:spMk id="2" creationId="{11B05B99-DCA2-7B4B-B63E-84F130261EBC}"/>
          </ac:spMkLst>
        </pc:spChg>
        <pc:spChg chg="mod">
          <ac:chgData name="Lyne Latulippe" userId="50dfc027-b598-40b9-84c5-7616ff3ef9d4" providerId="ADAL" clId="{3B8FA8A4-85D6-46E5-A1A7-BBB79FB224AB}" dt="2023-04-22T19:18:18.452" v="3018" actId="20577"/>
          <ac:spMkLst>
            <pc:docMk/>
            <pc:sldMk cId="261802315" sldId="410"/>
            <ac:spMk id="3" creationId="{2D1DD8F9-2345-8720-06B6-97D95E1321F8}"/>
          </ac:spMkLst>
        </pc:spChg>
        <pc:spChg chg="add mod">
          <ac:chgData name="Lyne Latulippe" userId="50dfc027-b598-40b9-84c5-7616ff3ef9d4" providerId="ADAL" clId="{3B8FA8A4-85D6-46E5-A1A7-BBB79FB224AB}" dt="2023-04-23T13:15:46.350" v="5879"/>
          <ac:spMkLst>
            <pc:docMk/>
            <pc:sldMk cId="261802315" sldId="410"/>
            <ac:spMk id="4" creationId="{1F2A84F1-DDEF-CC5A-9EF3-BFD0F3F8D130}"/>
          </ac:spMkLst>
        </pc:spChg>
      </pc:sldChg>
      <pc:sldChg chg="addSp modSp mod">
        <pc:chgData name="Lyne Latulippe" userId="50dfc027-b598-40b9-84c5-7616ff3ef9d4" providerId="ADAL" clId="{3B8FA8A4-85D6-46E5-A1A7-BBB79FB224AB}" dt="2023-04-23T13:15:36.996" v="5877"/>
        <pc:sldMkLst>
          <pc:docMk/>
          <pc:sldMk cId="3999967565" sldId="411"/>
        </pc:sldMkLst>
        <pc:spChg chg="mod">
          <ac:chgData name="Lyne Latulippe" userId="50dfc027-b598-40b9-84c5-7616ff3ef9d4" providerId="ADAL" clId="{3B8FA8A4-85D6-46E5-A1A7-BBB79FB224AB}" dt="2023-04-22T19:52:06.101" v="3833" actId="20577"/>
          <ac:spMkLst>
            <pc:docMk/>
            <pc:sldMk cId="3999967565" sldId="411"/>
            <ac:spMk id="3" creationId="{E52C8031-661E-045D-4EC8-E780CEC40201}"/>
          </ac:spMkLst>
        </pc:spChg>
        <pc:spChg chg="add mod">
          <ac:chgData name="Lyne Latulippe" userId="50dfc027-b598-40b9-84c5-7616ff3ef9d4" providerId="ADAL" clId="{3B8FA8A4-85D6-46E5-A1A7-BBB79FB224AB}" dt="2023-04-23T13:15:36.996" v="5877"/>
          <ac:spMkLst>
            <pc:docMk/>
            <pc:sldMk cId="3999967565" sldId="411"/>
            <ac:spMk id="4" creationId="{163C468F-17D0-31BA-71AC-A48A2F61013E}"/>
          </ac:spMkLst>
        </pc:spChg>
      </pc:sldChg>
      <pc:sldChg chg="modSp new del mod">
        <pc:chgData name="Lyne Latulippe" userId="50dfc027-b598-40b9-84c5-7616ff3ef9d4" providerId="ADAL" clId="{3B8FA8A4-85D6-46E5-A1A7-BBB79FB224AB}" dt="2023-04-23T12:48:52.749" v="5137" actId="47"/>
        <pc:sldMkLst>
          <pc:docMk/>
          <pc:sldMk cId="937498008" sldId="412"/>
        </pc:sldMkLst>
        <pc:spChg chg="mod">
          <ac:chgData name="Lyne Latulippe" userId="50dfc027-b598-40b9-84c5-7616ff3ef9d4" providerId="ADAL" clId="{3B8FA8A4-85D6-46E5-A1A7-BBB79FB224AB}" dt="2023-04-23T12:48:43.215" v="5136" actId="20577"/>
          <ac:spMkLst>
            <pc:docMk/>
            <pc:sldMk cId="937498008" sldId="412"/>
            <ac:spMk id="2" creationId="{4D048635-1134-D776-1DD3-A3185123454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e_St-Cerny-G:Desktop:CFFP:Au%20cas:OCDE_consult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e_St-Cerny-G:Desktop:CFFP:Au%20cas:CE_consult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Stats!$N$3</c:f>
              <c:strCache>
                <c:ptCount val="1"/>
                <c:pt idx="0">
                  <c:v>Participation</c:v>
                </c:pt>
              </c:strCache>
            </c:strRef>
          </c:tx>
          <c:spPr>
            <a:ln w="22225" cmpd="sng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660066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7-49BF-864A-D7B29903BCFB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07-49BF-864A-D7B29903BCF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07-49BF-864A-D7B29903BCFB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07-49BF-864A-D7B29903BCFB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07-49BF-864A-D7B29903BCFB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07-49BF-864A-D7B29903BCFB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D07-49BF-864A-D7B29903BCFB}"/>
              </c:ext>
            </c:extLst>
          </c:dPt>
          <c:dLbls>
            <c:dLbl>
              <c:idx val="0"/>
              <c:layout>
                <c:manualLayout>
                  <c:x val="2.3144042201126001E-2"/>
                  <c:y val="5.37090315331222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07-49BF-864A-D7B29903BCFB}"/>
                </c:ext>
              </c:extLst>
            </c:dLbl>
            <c:dLbl>
              <c:idx val="5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38320864303421"/>
                      <c:h val="0.12603717623044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D07-49BF-864A-D7B29903BCFB}"/>
                </c:ext>
              </c:extLst>
            </c:dLbl>
            <c:dLbl>
              <c:idx val="6"/>
              <c:layout>
                <c:manualLayout>
                  <c:x val="-4.011633981528509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07-49BF-864A-D7B29903B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Stats!$M$4:$M$10</c:f>
              <c:strCache>
                <c:ptCount val="7"/>
                <c:pt idx="0">
                  <c:v>Academics</c:v>
                </c:pt>
                <c:pt idx="1">
                  <c:v>Businesses</c:v>
                </c:pt>
                <c:pt idx="2">
                  <c:v>Civil Society &amp; NGOs</c:v>
                </c:pt>
                <c:pt idx="3">
                  <c:v>Financial Sector</c:v>
                </c:pt>
                <c:pt idx="4">
                  <c:v>Governments &amp; IOs</c:v>
                </c:pt>
                <c:pt idx="5">
                  <c:v>Professionnals</c:v>
                </c:pt>
                <c:pt idx="6">
                  <c:v>Think Tanks</c:v>
                </c:pt>
              </c:strCache>
            </c:strRef>
          </c:cat>
          <c:val>
            <c:numRef>
              <c:f>Stats!$N$4:$N$10</c:f>
              <c:numCache>
                <c:formatCode>0%</c:formatCode>
                <c:ptCount val="7"/>
                <c:pt idx="0">
                  <c:v>0.05</c:v>
                </c:pt>
                <c:pt idx="1">
                  <c:v>0.32</c:v>
                </c:pt>
                <c:pt idx="2">
                  <c:v>0.04</c:v>
                </c:pt>
                <c:pt idx="3">
                  <c:v>0.16</c:v>
                </c:pt>
                <c:pt idx="4">
                  <c:v>1.6853932584269701E-2</c:v>
                </c:pt>
                <c:pt idx="5">
                  <c:v>0.39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07-49BF-864A-D7B29903BCF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Stats!$D$10</c:f>
              <c:strCache>
                <c:ptCount val="1"/>
                <c:pt idx="0">
                  <c:v>Participation</c:v>
                </c:pt>
              </c:strCache>
            </c:strRef>
          </c:tx>
          <c:spPr>
            <a:ln w="22225" cmpd="sng">
              <a:solidFill>
                <a:schemeClr val="bg1"/>
              </a:solidFill>
            </a:ln>
            <a:effectLst/>
          </c:spPr>
          <c:explosion val="1"/>
          <c:dPt>
            <c:idx val="0"/>
            <c:bubble3D val="0"/>
            <c:spPr>
              <a:solidFill>
                <a:srgbClr val="660066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21-4773-A7B8-6071ABBCE6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21-4773-A7B8-6071ABBCE6CC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21-4773-A7B8-6071ABBCE6C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21-4773-A7B8-6071ABBCE6CC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21-4773-A7B8-6071ABBCE6CC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221-4773-A7B8-6071ABBCE6CC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221-4773-A7B8-6071ABBCE6CC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22225" cmpd="sng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221-4773-A7B8-6071ABBCE6CC}"/>
              </c:ext>
            </c:extLst>
          </c:dPt>
          <c:dLbls>
            <c:dLbl>
              <c:idx val="7"/>
              <c:layout>
                <c:manualLayout>
                  <c:x val="-2.64084507042253E-2"/>
                  <c:y val="8.771929824561399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221-4773-A7B8-6071ABBCE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Stats!$C$11:$C$18</c:f>
              <c:strCache>
                <c:ptCount val="8"/>
                <c:pt idx="0">
                  <c:v>Academics</c:v>
                </c:pt>
                <c:pt idx="1">
                  <c:v>Anonymous</c:v>
                </c:pt>
                <c:pt idx="2">
                  <c:v>Businesses</c:v>
                </c:pt>
                <c:pt idx="3">
                  <c:v>Civil Society &amp; NGOs</c:v>
                </c:pt>
                <c:pt idx="4">
                  <c:v>Financial Sector</c:v>
                </c:pt>
                <c:pt idx="5">
                  <c:v>Governments</c:v>
                </c:pt>
                <c:pt idx="6">
                  <c:v>Professionnals</c:v>
                </c:pt>
                <c:pt idx="7">
                  <c:v>Think Tanks</c:v>
                </c:pt>
              </c:strCache>
            </c:strRef>
          </c:cat>
          <c:val>
            <c:numRef>
              <c:f>Stats!$D$11:$D$18</c:f>
              <c:numCache>
                <c:formatCode>0%</c:formatCode>
                <c:ptCount val="8"/>
                <c:pt idx="0">
                  <c:v>6.7415730337078594E-2</c:v>
                </c:pt>
                <c:pt idx="1">
                  <c:v>0.13483146067415699</c:v>
                </c:pt>
                <c:pt idx="2">
                  <c:v>0.35955056179775302</c:v>
                </c:pt>
                <c:pt idx="3">
                  <c:v>0.09</c:v>
                </c:pt>
                <c:pt idx="4">
                  <c:v>7.8651685393258397E-2</c:v>
                </c:pt>
                <c:pt idx="5">
                  <c:v>1.6853932584269701E-2</c:v>
                </c:pt>
                <c:pt idx="6">
                  <c:v>0.224719101123595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221-4773-A7B8-6071ABBCE6C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F17FA-651E-0E42-A6BE-D4A0484837FB}" type="datetime1">
              <a:rPr lang="fr-FR" altLang="x-none"/>
              <a:pPr>
                <a:defRPr/>
              </a:pPr>
              <a:t>27/04/2023</a:t>
            </a:fld>
            <a:endParaRPr lang="fr-FR" altLang="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B6679F-8AFA-BB4B-A1B0-55DCE4DD829D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9053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962" y="0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12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874" y="4412774"/>
            <a:ext cx="5136303" cy="4180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 noProof="0"/>
              <a:t>Cliquez pour modifier les styles du texte du masque</a:t>
            </a:r>
          </a:p>
          <a:p>
            <a:pPr lvl="1"/>
            <a:r>
              <a:rPr lang="fr-FR" altLang="x-none" noProof="0"/>
              <a:t>Deuxième niveau</a:t>
            </a:r>
          </a:p>
          <a:p>
            <a:pPr lvl="2"/>
            <a:r>
              <a:rPr lang="fr-FR" altLang="x-none" noProof="0"/>
              <a:t>Troisième niveau</a:t>
            </a:r>
          </a:p>
          <a:p>
            <a:pPr lvl="3"/>
            <a:r>
              <a:rPr lang="fr-FR" altLang="x-none" noProof="0"/>
              <a:t>Quatrième niveau</a:t>
            </a:r>
          </a:p>
          <a:p>
            <a:pPr lvl="4"/>
            <a:r>
              <a:rPr lang="fr-FR" altLang="x-none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5547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962" y="8825547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BA4F3A-7F2A-F149-B466-AAABF38C2E0E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527482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4F3A-7F2A-F149-B466-AAABF38C2E0E}" type="slidenum">
              <a:rPr lang="fr-FR" altLang="x-none" smtClean="0"/>
              <a:pPr>
                <a:defRPr/>
              </a:pPr>
              <a:t>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26294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Community on social networks is relatively active in circulating recent developments, works and comments</a:t>
            </a:r>
          </a:p>
          <a:p>
            <a:pPr lvl="2"/>
            <a:r>
              <a:rPr lang="en-US" dirty="0"/>
              <a:t>Particularly LinkedIn and Twitter </a:t>
            </a:r>
          </a:p>
          <a:p>
            <a:pPr lvl="1"/>
            <a:r>
              <a:rPr lang="en-US" dirty="0"/>
              <a:t>Used to promote work being already done</a:t>
            </a:r>
          </a:p>
          <a:p>
            <a:pPr lvl="1"/>
            <a:r>
              <a:rPr lang="en-US" dirty="0"/>
              <a:t>Used to promote ideas, opinions, critics</a:t>
            </a:r>
          </a:p>
          <a:p>
            <a:endParaRPr lang="fr-CA" dirty="0"/>
          </a:p>
          <a:p>
            <a:pPr lvl="1"/>
            <a:r>
              <a:rPr lang="en-US" dirty="0"/>
              <a:t>Several actors use their website to disseminate studies, reports, blogs, opinions, information, events</a:t>
            </a:r>
          </a:p>
          <a:p>
            <a:pPr lvl="1"/>
            <a:r>
              <a:rPr lang="en-US" dirty="0"/>
              <a:t>Particularly professionals, research </a:t>
            </a:r>
            <a:r>
              <a:rPr lang="en-US" dirty="0" err="1"/>
              <a:t>centres</a:t>
            </a:r>
            <a:r>
              <a:rPr lang="en-US" dirty="0"/>
              <a:t>, think tanks, civil society organizations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3204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74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88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807445" indent="-4031606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28458" indent="-2456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21459" indent="-2456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12842" indent="-2456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78363" indent="-2456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3884" indent="-2456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09405" indent="-2456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74926" indent="-2456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87643D-1C25-4876-B557-3CDFC315C99D}" type="slidenum">
              <a:rPr lang="fr-FR" altLang="fr-FR" sz="1300"/>
              <a:pPr/>
              <a:t>26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4176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0807445" indent="-4031606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28458" indent="-2456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21459" indent="-2456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12842" indent="-2456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78363" indent="-2456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43884" indent="-2456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09405" indent="-2456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74926" indent="-2456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87643D-1C25-4876-B557-3CDFC315C99D}" type="slidenum">
              <a:rPr lang="fr-FR" altLang="fr-FR" sz="1300"/>
              <a:pPr/>
              <a:t>2</a:t>
            </a:fld>
            <a:endParaRPr lang="fr-FR" altLang="fr-FR" sz="1300"/>
          </a:p>
        </p:txBody>
      </p:sp>
    </p:spTree>
    <p:extLst>
      <p:ext uri="{BB962C8B-B14F-4D97-AF65-F5344CB8AC3E}">
        <p14:creationId xmlns:p14="http://schemas.microsoft.com/office/powerpoint/2010/main" val="4176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099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240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217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235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034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191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AAD4-3738-4948-8F0B-0C98150A5776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327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6E720D-9D2F-F946-A19F-24FF2DD1F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04048" y="897564"/>
            <a:ext cx="3816424" cy="1890210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004468" y="3291830"/>
            <a:ext cx="3816003" cy="1008112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228594" indent="0">
              <a:buFontTx/>
              <a:buNone/>
              <a:defRPr>
                <a:solidFill>
                  <a:srgbClr val="FFFFFF"/>
                </a:solidFill>
              </a:defRPr>
            </a:lvl2pPr>
            <a:lvl3pPr marL="503225" indent="0">
              <a:buFontTx/>
              <a:buNone/>
              <a:defRPr>
                <a:solidFill>
                  <a:srgbClr val="FFFFFF"/>
                </a:solidFill>
              </a:defRPr>
            </a:lvl3pPr>
            <a:lvl4pPr marL="714357" indent="0">
              <a:buFontTx/>
              <a:buNone/>
              <a:defRPr>
                <a:solidFill>
                  <a:srgbClr val="FFFFFF"/>
                </a:solidFill>
              </a:defRPr>
            </a:lvl4pPr>
            <a:lvl5pPr marL="942951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995C48-D059-0343-8D52-AECC1486F82B}"/>
              </a:ext>
            </a:extLst>
          </p:cNvPr>
          <p:cNvSpPr txBox="1"/>
          <p:nvPr userDrawn="1"/>
        </p:nvSpPr>
        <p:spPr>
          <a:xfrm>
            <a:off x="2401124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EECB73-2307-1D42-9A9F-74088CB83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68344" y="4657686"/>
            <a:ext cx="1320568" cy="3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8424614" cy="32362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8942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8424614" cy="323624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8217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7717"/>
            <a:ext cx="6984776" cy="323624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" name="Espace réservé de l’image 15">
            <a:extLst>
              <a:ext uri="{FF2B5EF4-FFF2-40B4-BE49-F238E27FC236}">
                <a16:creationId xmlns:a16="http://schemas.microsoft.com/office/drawing/2014/main" id="{5E4BDB22-F543-1B45-9776-CCBD5AA0BF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8344" y="1207717"/>
            <a:ext cx="1475656" cy="1076001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1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avec puce et enca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idx="1"/>
          </p:nvPr>
        </p:nvSpPr>
        <p:spPr>
          <a:xfrm>
            <a:off x="467544" y="1206178"/>
            <a:ext cx="5616624" cy="323778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6557242" y="1421696"/>
            <a:ext cx="2119214" cy="120861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603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20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3043"/>
            <a:ext cx="9141290" cy="51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536" y="483518"/>
            <a:ext cx="5760639" cy="1458162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96127" y="2571750"/>
            <a:ext cx="3671495" cy="1584176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73A9C0-62B2-0F4C-9A64-D5CC63983E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68344" y="4657686"/>
            <a:ext cx="1320568" cy="3033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5405C9-E569-F445-BB88-1BB9AF3A1B78}"/>
              </a:ext>
            </a:extLst>
          </p:cNvPr>
          <p:cNvSpPr txBox="1"/>
          <p:nvPr userDrawn="1"/>
        </p:nvSpPr>
        <p:spPr>
          <a:xfrm>
            <a:off x="323528" y="4746649"/>
            <a:ext cx="3511321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Maîtrise</a:t>
            </a:r>
            <a:r>
              <a:rPr lang="fr-FR" sz="1300" baseline="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 en fiscalité – École de gestion</a:t>
            </a:r>
            <a:endParaRPr lang="fr-FR" sz="1300" dirty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0"/>
            <a:ext cx="9141289" cy="44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88024" y="195486"/>
            <a:ext cx="1872208" cy="1458162"/>
          </a:xfrm>
        </p:spPr>
        <p:txBody>
          <a:bodyPr/>
          <a:lstStyle>
            <a:lvl1pPr algn="l">
              <a:defRPr sz="29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788025" y="1578482"/>
            <a:ext cx="1994368" cy="633228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B30B36-9CFF-DC4F-A1AE-80F0EC6DAE15}"/>
              </a:ext>
            </a:extLst>
          </p:cNvPr>
          <p:cNvSpPr txBox="1"/>
          <p:nvPr userDrawn="1"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144201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44001" cy="448151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63688" y="897564"/>
            <a:ext cx="5184576" cy="954106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763343" y="2355726"/>
            <a:ext cx="5184596" cy="1755028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EB78B2-261C-4742-B0C5-237866FB399A}"/>
              </a:ext>
            </a:extLst>
          </p:cNvPr>
          <p:cNvSpPr txBox="1"/>
          <p:nvPr userDrawn="1"/>
        </p:nvSpPr>
        <p:spPr>
          <a:xfrm>
            <a:off x="179512" y="4729991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Maîtrise</a:t>
            </a:r>
            <a:r>
              <a:rPr lang="fr-FR" sz="1300" baseline="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 en fiscalité – École de gestion A2021</a:t>
            </a:r>
            <a:endParaRPr lang="fr-FR" sz="1300" dirty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448151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6971" y="573092"/>
            <a:ext cx="7293501" cy="810090"/>
          </a:xfr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526626" y="1464536"/>
            <a:ext cx="7293529" cy="540544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sp>
        <p:nvSpPr>
          <p:cNvPr id="8" name="Espace réservé de l’image 15">
            <a:extLst>
              <a:ext uri="{FF2B5EF4-FFF2-40B4-BE49-F238E27FC236}">
                <a16:creationId xmlns:a16="http://schemas.microsoft.com/office/drawing/2014/main" id="{71D2EFEB-EA39-B045-A2BA-B94388967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5" y="3321701"/>
            <a:ext cx="1334523" cy="1159811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e l’image 15">
            <a:extLst>
              <a:ext uri="{FF2B5EF4-FFF2-40B4-BE49-F238E27FC236}">
                <a16:creationId xmlns:a16="http://schemas.microsoft.com/office/drawing/2014/main" id="{F974A666-B062-D640-81E4-684D6C446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5" y="2003914"/>
            <a:ext cx="1334523" cy="1159811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13">
            <a:extLst>
              <a:ext uri="{FF2B5EF4-FFF2-40B4-BE49-F238E27FC236}">
                <a16:creationId xmlns:a16="http://schemas.microsoft.com/office/drawing/2014/main" id="{06EC5FAE-DC26-2946-B49E-4B9AA2163F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6971" y="2813948"/>
            <a:ext cx="2304256" cy="1667564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9C23E61-744B-0644-8B11-3FE08B60FED1}"/>
              </a:ext>
            </a:extLst>
          </p:cNvPr>
          <p:cNvSpPr txBox="1"/>
          <p:nvPr userDrawn="1"/>
        </p:nvSpPr>
        <p:spPr>
          <a:xfrm>
            <a:off x="179512" y="4742708"/>
            <a:ext cx="3672086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NOM DE L’UNITÉ (à changer dans le masque)</a:t>
            </a:r>
          </a:p>
        </p:txBody>
      </p:sp>
    </p:spTree>
    <p:extLst>
      <p:ext uri="{BB962C8B-B14F-4D97-AF65-F5344CB8AC3E}">
        <p14:creationId xmlns:p14="http://schemas.microsoft.com/office/powerpoint/2010/main" val="280172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’image 13">
            <a:extLst>
              <a:ext uri="{FF2B5EF4-FFF2-40B4-BE49-F238E27FC236}">
                <a16:creationId xmlns:a16="http://schemas.microsoft.com/office/drawing/2014/main" id="{06EC5FAE-DC26-2946-B49E-4B9AA2163F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25C298-0721-F847-BAFC-1EFC2F373F6D}"/>
              </a:ext>
            </a:extLst>
          </p:cNvPr>
          <p:cNvSpPr/>
          <p:nvPr userDrawn="1"/>
        </p:nvSpPr>
        <p:spPr bwMode="auto">
          <a:xfrm>
            <a:off x="7524328" y="4515966"/>
            <a:ext cx="1512168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66705"/>
            <a:ext cx="9143999" cy="810090"/>
          </a:xfrm>
        </p:spPr>
        <p:txBody>
          <a:bodyPr anchor="ctr" anchorCtr="0"/>
          <a:lstStyle>
            <a:lvl1pPr algn="ctr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8099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1A052E-39FD-D748-8BD2-0F8C49CC4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B1F931D-EF30-3C46-AC7E-A2FC3396CB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5" y="2166705"/>
            <a:ext cx="7488832" cy="810090"/>
          </a:xfrm>
        </p:spPr>
        <p:txBody>
          <a:bodyPr anchor="ctr" anchorCtr="0"/>
          <a:lstStyle>
            <a:lvl1pPr algn="ctr">
              <a:defRPr sz="40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53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11A052E-39FD-D748-8BD2-0F8C49CC4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5DA325-F112-BF4E-8D08-A779F395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1879" y="2166705"/>
            <a:ext cx="4824537" cy="810090"/>
          </a:xfrm>
        </p:spPr>
        <p:txBody>
          <a:bodyPr anchor="ctr" anchorCtr="0"/>
          <a:lstStyle>
            <a:lvl1pPr algn="l">
              <a:defRPr sz="40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173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6275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1760" y="555526"/>
            <a:ext cx="6408712" cy="1555702"/>
          </a:xfrm>
        </p:spPr>
        <p:txBody>
          <a:bodyPr/>
          <a:lstStyle>
            <a:lvl1pPr algn="l">
              <a:defRPr sz="4000" b="1" i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fr-CA" noProof="0" dirty="0"/>
              <a:t>Modifier le style du titre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411418" y="2301478"/>
            <a:ext cx="6408737" cy="540544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18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4515966"/>
            <a:ext cx="1728192" cy="44627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</a:t>
            </a:r>
            <a:b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LA FACULTÉ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4B5F9D-4995-D744-8E89-0E8851C4D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119312" cy="5143500"/>
          </a:xfrm>
          <a:prstGeom prst="rect">
            <a:avLst/>
          </a:prstGeom>
        </p:spPr>
      </p:pic>
      <p:sp>
        <p:nvSpPr>
          <p:cNvPr id="10" name="Espace réservé de l’image 13">
            <a:extLst>
              <a:ext uri="{FF2B5EF4-FFF2-40B4-BE49-F238E27FC236}">
                <a16:creationId xmlns:a16="http://schemas.microsoft.com/office/drawing/2014/main" id="{9BA42078-9637-5940-AD93-D4F935A2E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2119313" cy="1555702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F38AA4-658D-6C48-822D-83E9A44CBAE1}"/>
              </a:ext>
            </a:extLst>
          </p:cNvPr>
          <p:cNvSpPr txBox="1"/>
          <p:nvPr userDrawn="1"/>
        </p:nvSpPr>
        <p:spPr>
          <a:xfrm>
            <a:off x="179512" y="4542653"/>
            <a:ext cx="1800200" cy="446276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l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Maîtrise</a:t>
            </a:r>
            <a:r>
              <a:rPr lang="fr-FR" sz="1300" baseline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en fiscalité – École de gestion A2021</a:t>
            </a:r>
            <a:endParaRPr lang="fr-FR" sz="13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3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38040"/>
            <a:ext cx="849694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67544" y="1207717"/>
            <a:ext cx="8496944" cy="32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20072" y="143172"/>
            <a:ext cx="3672086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 LA FACULTÉ</a:t>
            </a:r>
            <a:r>
              <a:rPr lang="fr-FR" sz="1300" baseline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ICI</a:t>
            </a:r>
            <a:endParaRPr lang="fr-FR" sz="13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F7562BE-E2F0-F749-B216-CBBC35892616}"/>
              </a:ext>
            </a:extLst>
          </p:cNvPr>
          <p:cNvSpPr txBox="1"/>
          <p:nvPr userDrawn="1"/>
        </p:nvSpPr>
        <p:spPr>
          <a:xfrm>
            <a:off x="5220072" y="143172"/>
            <a:ext cx="3672086" cy="292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NOM DE LA FACULTÉ</a:t>
            </a:r>
            <a:r>
              <a:rPr lang="fr-FR" sz="1300" baseline="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ICI</a:t>
            </a:r>
            <a:endParaRPr lang="fr-FR" sz="1300" dirty="0">
              <a:solidFill>
                <a:srgbClr val="FFFFF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FCA06AE-901C-FF4C-83AF-128695F0499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668344" y="4657686"/>
            <a:ext cx="1320568" cy="303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78AC47-50F7-FB49-B5A2-3EE46B51E6F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4" y="0"/>
            <a:ext cx="9143989" cy="4524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6C1189-1A59-A349-8FCB-908BB977186C}"/>
              </a:ext>
            </a:extLst>
          </p:cNvPr>
          <p:cNvSpPr txBox="1"/>
          <p:nvPr userDrawn="1"/>
        </p:nvSpPr>
        <p:spPr>
          <a:xfrm>
            <a:off x="5868144" y="165289"/>
            <a:ext cx="3096344" cy="246221"/>
          </a:xfrm>
          <a:prstGeom prst="rect">
            <a:avLst/>
          </a:prstGeom>
          <a:noFill/>
        </p:spPr>
        <p:txBody>
          <a:bodyPr wrap="square" lIns="0" rIns="0" bIns="0" rtlCol="0" anchor="b" anchorCtr="0">
            <a:spAutoFit/>
          </a:bodyPr>
          <a:lstStyle/>
          <a:p>
            <a:pPr algn="r"/>
            <a:r>
              <a:rPr lang="fr-FR" sz="1300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Maîtrise en fiscalité – École de gestion A2021</a:t>
            </a:r>
          </a:p>
        </p:txBody>
      </p:sp>
    </p:spTree>
    <p:extLst>
      <p:ext uri="{BB962C8B-B14F-4D97-AF65-F5344CB8AC3E}">
        <p14:creationId xmlns:p14="http://schemas.microsoft.com/office/powerpoint/2010/main" val="23493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4" r:id="rId3"/>
    <p:sldLayoutId id="2147483863" r:id="rId4"/>
    <p:sldLayoutId id="2147483867" r:id="rId5"/>
    <p:sldLayoutId id="2147483868" r:id="rId6"/>
    <p:sldLayoutId id="2147483869" r:id="rId7"/>
    <p:sldLayoutId id="2147483871" r:id="rId8"/>
    <p:sldLayoutId id="2147483865" r:id="rId9"/>
    <p:sldLayoutId id="2147483853" r:id="rId10"/>
    <p:sldLayoutId id="2147483854" r:id="rId11"/>
    <p:sldLayoutId id="2147483866" r:id="rId12"/>
    <p:sldLayoutId id="2147483858" r:id="rId13"/>
    <p:sldLayoutId id="214748387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b="1" cap="all">
          <a:solidFill>
            <a:schemeClr val="tx2"/>
          </a:solidFill>
          <a:latin typeface="Arial Narrow"/>
          <a:ea typeface="+mj-ea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 Narrow" charset="0"/>
          <a:ea typeface="ＭＳ Ｐゴシック" charset="0"/>
          <a:cs typeface="Arial Narrow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92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8594" indent="-228594" algn="l" rtl="0" eaLnBrk="1" fontAlgn="base" hangingPunct="1">
        <a:spcBef>
          <a:spcPts val="1000"/>
        </a:spcBef>
        <a:spcAft>
          <a:spcPct val="0"/>
        </a:spcAft>
        <a:buClr>
          <a:srgbClr val="00B050"/>
        </a:buClr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38" indent="-273044" algn="l" rtl="0" eaLnBrk="1" fontAlgn="base" hangingPunct="1">
        <a:spcBef>
          <a:spcPts val="400"/>
        </a:spcBef>
        <a:spcAft>
          <a:spcPct val="0"/>
        </a:spcAft>
        <a:buFont typeface="Lucida Grande" charset="0"/>
        <a:buChar char="-"/>
        <a:defRPr sz="2500">
          <a:solidFill>
            <a:schemeClr val="tx1"/>
          </a:solidFill>
          <a:latin typeface="+mn-lt"/>
          <a:ea typeface="+mn-ea"/>
        </a:defRPr>
      </a:lvl2pPr>
      <a:lvl3pPr marL="685783" indent="-182558" algn="l" rtl="0" eaLnBrk="1" fontAlgn="base" hangingPunct="1">
        <a:spcBef>
          <a:spcPts val="400"/>
        </a:spcBef>
        <a:spcAft>
          <a:spcPct val="0"/>
        </a:spcAft>
        <a:buFont typeface="Wingdings" charset="2"/>
        <a:buChar char="§"/>
        <a:defRPr sz="2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914377" indent="-200020" algn="l" rtl="0" eaLnBrk="1" fontAlgn="base" hangingPunct="1">
        <a:spcBef>
          <a:spcPts val="400"/>
        </a:spcBef>
        <a:spcAft>
          <a:spcPct val="0"/>
        </a:spcAft>
        <a:buSzPct val="65000"/>
        <a:buFont typeface="Wingdings" charset="2"/>
        <a:buChar char="v"/>
        <a:defRPr sz="2200">
          <a:solidFill>
            <a:schemeClr val="tx1"/>
          </a:solidFill>
          <a:latin typeface="+mn-lt"/>
          <a:ea typeface="ヒラギノ角ゴ Pro W3" charset="-128"/>
        </a:defRPr>
      </a:lvl4pPr>
      <a:lvl5pPr marL="1142971" indent="-200020" algn="l" rtl="0" eaLnBrk="1" fontAlgn="base" hangingPunct="1">
        <a:spcBef>
          <a:spcPts val="4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ヒラギノ角ゴ Pro W3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2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2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hyperlink" Target="https://www.canada.ca/fr/ministere-finances/nouvelles/2022/04/le-gouvernement-du-canada-publie-des-propositions-legislatives-preliminaires-pour-sattaquer-aux-stratagemes-devitement-fiscal-appeles-dispositifs-h.html" TargetMode="External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hyperlink" Target="https://fin.canada.ca/drleg-apl/2022/ita-lir-0422-fra.html" TargetMode="External"/><Relationship Id="rId4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hyperlink" Target="https://www.ey.com/en_gl/tax-alerts/italy-issues-law-decree-on-new-patent-box-regime" TargetMode="Externa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7F0AF91-B62C-40DD-A913-202A2851FFB5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International </a:t>
            </a:r>
            <a:r>
              <a:rPr lang="fr-FR" dirty="0" err="1">
                <a:latin typeface="+mj-lt"/>
              </a:rPr>
              <a:t>tax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law</a:t>
            </a:r>
            <a:endParaRPr lang="fr-CA" dirty="0">
              <a:latin typeface="+mj-lt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EE805A5-135A-4757-BFDF-397DA89D08FA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Global </a:t>
            </a:r>
            <a:r>
              <a:rPr lang="fr-FR" dirty="0" err="1">
                <a:latin typeface="+mj-lt"/>
              </a:rPr>
              <a:t>Tax</a:t>
            </a:r>
            <a:r>
              <a:rPr lang="fr-FR" dirty="0">
                <a:latin typeface="+mj-lt"/>
              </a:rPr>
              <a:t> Reform – part 1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Lyne Latulippe</a:t>
            </a:r>
          </a:p>
          <a:p>
            <a:r>
              <a:rPr lang="fr-CA" dirty="0"/>
              <a:t>Université de Sherbrooke, Québec, Canada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FD283-AFEF-4CB8-A234-081D2A8088F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07504" y="4731990"/>
            <a:ext cx="2880320" cy="288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8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2A867-42BE-BAB0-B087-A8E14FF5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governance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2C8031-661E-045D-4EC8-E780CEC4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The OECD </a:t>
            </a:r>
            <a:r>
              <a:rPr lang="fr-CA" dirty="0" err="1"/>
              <a:t>is</a:t>
            </a:r>
            <a:r>
              <a:rPr lang="fr-CA" dirty="0"/>
              <a:t> a central </a:t>
            </a:r>
            <a:r>
              <a:rPr lang="fr-CA" dirty="0" err="1"/>
              <a:t>actor</a:t>
            </a:r>
            <a:endParaRPr lang="fr-CA" dirty="0"/>
          </a:p>
          <a:p>
            <a:pPr lvl="1"/>
            <a:r>
              <a:rPr lang="fr-CA" dirty="0"/>
              <a:t>In the 1990s, the case of the </a:t>
            </a:r>
            <a:r>
              <a:rPr lang="fr-CA" dirty="0" err="1"/>
              <a:t>bilateral</a:t>
            </a:r>
            <a:r>
              <a:rPr lang="fr-CA" dirty="0"/>
              <a:t>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treaty</a:t>
            </a:r>
            <a:r>
              <a:rPr lang="fr-CA" dirty="0"/>
              <a:t> network expansion in non-OECD </a:t>
            </a:r>
            <a:r>
              <a:rPr lang="fr-CA" dirty="0" err="1"/>
              <a:t>member</a:t>
            </a:r>
            <a:r>
              <a:rPr lang="fr-CA" dirty="0"/>
              <a:t> countries </a:t>
            </a:r>
            <a:r>
              <a:rPr lang="fr-CA" dirty="0" err="1"/>
              <a:t>demonstrate</a:t>
            </a:r>
            <a:r>
              <a:rPr lang="fr-CA" dirty="0"/>
              <a:t> the </a:t>
            </a:r>
            <a:r>
              <a:rPr lang="fr-CA" dirty="0" err="1"/>
              <a:t>role</a:t>
            </a:r>
            <a:r>
              <a:rPr lang="fr-CA" dirty="0"/>
              <a:t> of the OECD as an expert </a:t>
            </a:r>
            <a:r>
              <a:rPr lang="fr-CA" dirty="0" err="1"/>
              <a:t>diffusing</a:t>
            </a:r>
            <a:r>
              <a:rPr lang="fr-CA" dirty="0"/>
              <a:t> </a:t>
            </a:r>
            <a:r>
              <a:rPr lang="fr-CA" dirty="0" err="1"/>
              <a:t>knowledge</a:t>
            </a:r>
            <a:endParaRPr lang="fr-CA" dirty="0"/>
          </a:p>
          <a:p>
            <a:pPr lvl="1"/>
            <a:r>
              <a:rPr lang="fr-CA" dirty="0"/>
              <a:t>The </a:t>
            </a:r>
            <a:r>
              <a:rPr lang="fr-CA" dirty="0" err="1"/>
              <a:t>role</a:t>
            </a:r>
            <a:r>
              <a:rPr lang="fr-CA" dirty="0"/>
              <a:t> of the OECD in reforming the international </a:t>
            </a:r>
            <a:r>
              <a:rPr lang="fr-CA" dirty="0" err="1"/>
              <a:t>tax</a:t>
            </a:r>
            <a:r>
              <a:rPr lang="fr-CA" dirty="0"/>
              <a:t> system, </a:t>
            </a:r>
            <a:r>
              <a:rPr lang="fr-CA" dirty="0" err="1"/>
              <a:t>through</a:t>
            </a:r>
            <a:r>
              <a:rPr lang="fr-CA" dirty="0"/>
              <a:t> the BEPS </a:t>
            </a:r>
            <a:r>
              <a:rPr lang="fr-CA" dirty="0" err="1"/>
              <a:t>project</a:t>
            </a:r>
            <a:r>
              <a:rPr lang="fr-CA" dirty="0"/>
              <a:t> and </a:t>
            </a:r>
            <a:r>
              <a:rPr lang="fr-CA" dirty="0" err="1"/>
              <a:t>Pillar</a:t>
            </a:r>
            <a:r>
              <a:rPr lang="fr-CA" dirty="0"/>
              <a:t> 1 and 2 </a:t>
            </a:r>
            <a:r>
              <a:rPr lang="fr-CA" dirty="0" err="1"/>
              <a:t>also</a:t>
            </a:r>
            <a:r>
              <a:rPr lang="fr-CA" dirty="0"/>
              <a:t> shows the importance of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organization</a:t>
            </a:r>
            <a:r>
              <a:rPr lang="fr-CA" dirty="0"/>
              <a:t> in 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governance</a:t>
            </a:r>
            <a:r>
              <a:rPr lang="fr-CA" dirty="0"/>
              <a:t> </a:t>
            </a:r>
          </a:p>
          <a:p>
            <a:pPr marL="228594" lvl="1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3C468F-17D0-31BA-71AC-A48A2F61013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6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F4D6A-D0B6-AEAF-6DB9-6E80BADA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governance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0B3152-D1F3-1A29-D3ED-E1C835DD8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Between</a:t>
            </a:r>
            <a:r>
              <a:rPr lang="fr-CA" dirty="0"/>
              <a:t> </a:t>
            </a:r>
            <a:r>
              <a:rPr lang="fr-CA" dirty="0" err="1"/>
              <a:t>cooperation</a:t>
            </a:r>
            <a:r>
              <a:rPr lang="fr-CA" dirty="0"/>
              <a:t> and </a:t>
            </a:r>
            <a:r>
              <a:rPr lang="fr-CA" dirty="0" err="1"/>
              <a:t>competition</a:t>
            </a:r>
            <a:endParaRPr lang="fr-CA" dirty="0"/>
          </a:p>
          <a:p>
            <a:r>
              <a:rPr lang="fr-CA" dirty="0" err="1"/>
              <a:t>Failures</a:t>
            </a:r>
            <a:r>
              <a:rPr lang="fr-CA" dirty="0"/>
              <a:t> of the 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regimes</a:t>
            </a:r>
            <a:endParaRPr lang="fr-CA" dirty="0"/>
          </a:p>
          <a:p>
            <a:r>
              <a:rPr lang="fr-CA" dirty="0"/>
              <a:t>Civil society and media put the spotlight on international </a:t>
            </a:r>
            <a:r>
              <a:rPr lang="fr-CA" dirty="0" err="1"/>
              <a:t>tax</a:t>
            </a:r>
            <a:r>
              <a:rPr lang="fr-CA" dirty="0"/>
              <a:t> planning and the exploitation of </a:t>
            </a:r>
            <a:r>
              <a:rPr lang="fr-CA" dirty="0" err="1"/>
              <a:t>loopholes</a:t>
            </a:r>
            <a:r>
              <a:rPr lang="fr-CA" dirty="0"/>
              <a:t>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CD4FF-B9B9-3518-9167-91754CFE21E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– channels</a:t>
            </a: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203598"/>
            <a:ext cx="7886700" cy="356735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Relevance to study the ways non-governmental actors can influence policy making at the international level</a:t>
            </a:r>
          </a:p>
          <a:p>
            <a:r>
              <a:rPr lang="en-US" dirty="0"/>
              <a:t>How can/do non-governmental actors make their voices heard ?</a:t>
            </a:r>
          </a:p>
          <a:p>
            <a:r>
              <a:rPr lang="en-US" dirty="0"/>
              <a:t>Channels identified at the global level</a:t>
            </a:r>
          </a:p>
          <a:p>
            <a:pPr lvl="1"/>
            <a:r>
              <a:rPr lang="en-US" dirty="0"/>
              <a:t>OECD</a:t>
            </a:r>
          </a:p>
          <a:p>
            <a:pPr lvl="1"/>
            <a:r>
              <a:rPr lang="en-US" dirty="0"/>
              <a:t>European Union</a:t>
            </a:r>
          </a:p>
          <a:p>
            <a:pPr lvl="1"/>
            <a:r>
              <a:rPr lang="en-US" dirty="0"/>
              <a:t>Forums and specialized publications</a:t>
            </a:r>
          </a:p>
          <a:p>
            <a:pPr lvl="1"/>
            <a:r>
              <a:rPr lang="en-US" dirty="0"/>
              <a:t>Media and the internet</a:t>
            </a:r>
          </a:p>
          <a:p>
            <a:pPr lvl="1"/>
            <a:r>
              <a:rPr lang="en-US" dirty="0"/>
              <a:t>Other International Organizations, UN, IMF, WB, Platform for Tax Collaboration</a:t>
            </a:r>
          </a:p>
          <a:p>
            <a:r>
              <a:rPr lang="en-US" dirty="0"/>
              <a:t>Who uses these channels and what are the dynamics created within these channels?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Note : the following slides present a research done in collaboration with Brigitte Alepin for the TaxCOOP conferences, also presented at the Canadian Tax Foundation </a:t>
            </a:r>
            <a:r>
              <a:rPr lang="en-US" sz="2200"/>
              <a:t>annual conference 2019.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E1EFE-82C6-FDB9-346F-A29CCDA0A50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9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– </a:t>
            </a:r>
            <a:r>
              <a:rPr lang="fr-CA" sz="2400" dirty="0" err="1"/>
              <a:t>channelS</a:t>
            </a: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205581"/>
            <a:ext cx="78867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Centre for Tax Policy and Administration of the OECD is an important player setting the agenda and promoting ideas</a:t>
            </a:r>
          </a:p>
          <a:p>
            <a:pPr lvl="1"/>
            <a:r>
              <a:rPr lang="en-US" dirty="0"/>
              <a:t>Exists since the 1960s</a:t>
            </a:r>
          </a:p>
          <a:p>
            <a:pPr lvl="1"/>
            <a:r>
              <a:rPr lang="en-US" dirty="0"/>
              <a:t>Since 2012, major project to review the international tax regime (BEPS)</a:t>
            </a:r>
          </a:p>
          <a:p>
            <a:pPr lvl="1"/>
            <a:r>
              <a:rPr lang="en-US" dirty="0"/>
              <a:t>G20 political support</a:t>
            </a:r>
          </a:p>
          <a:p>
            <a:pPr lvl="1"/>
            <a:r>
              <a:rPr lang="en-US" dirty="0"/>
              <a:t>Member Country Consultative Process and Inclusive Framework (more than 125 countries)</a:t>
            </a:r>
          </a:p>
          <a:p>
            <a:r>
              <a:rPr lang="en-US" dirty="0"/>
              <a:t>Work in committees, involvement of consultants, government representatives and internal committees (TUAC/BIAC)</a:t>
            </a:r>
          </a:p>
          <a:p>
            <a:r>
              <a:rPr lang="en-US" dirty="0"/>
              <a:t>Public consultations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70C34-EB51-12BC-8027-0964409DB47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8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– </a:t>
            </a:r>
            <a:r>
              <a:rPr lang="fr-CA" sz="2400" dirty="0" err="1"/>
              <a:t>channelS</a:t>
            </a: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07736" y="1014723"/>
            <a:ext cx="69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003142"/>
                </a:solidFill>
              </a:rPr>
              <a:t>Participation to 28 OECD Consultations</a:t>
            </a:r>
          </a:p>
          <a:p>
            <a:pPr algn="ctr"/>
            <a:r>
              <a:rPr lang="fr-CA" sz="1400" b="1" dirty="0">
                <a:solidFill>
                  <a:srgbClr val="003142"/>
                </a:solidFill>
              </a:rPr>
              <a:t>May 2015 to May 2019 (1191 </a:t>
            </a:r>
            <a:r>
              <a:rPr lang="fr-CA" sz="1400" b="1" dirty="0" err="1">
                <a:solidFill>
                  <a:srgbClr val="003142"/>
                </a:solidFill>
              </a:rPr>
              <a:t>submissions</a:t>
            </a:r>
            <a:r>
              <a:rPr lang="fr-CA" sz="1400" b="1" dirty="0">
                <a:solidFill>
                  <a:srgbClr val="003142"/>
                </a:solidFill>
              </a:rPr>
              <a:t>)</a:t>
            </a:r>
            <a:endParaRPr lang="fr-FR" sz="1400" dirty="0">
              <a:solidFill>
                <a:srgbClr val="003142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523841"/>
              </p:ext>
            </p:extLst>
          </p:nvPr>
        </p:nvGraphicFramePr>
        <p:xfrm>
          <a:off x="1475656" y="1608642"/>
          <a:ext cx="6174971" cy="333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393FF7-E54D-EEFF-22A2-75EE397C972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– </a:t>
            </a:r>
            <a:r>
              <a:rPr lang="fr-CA" sz="2400" dirty="0" err="1"/>
              <a:t>channelS</a:t>
            </a: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237178"/>
            <a:ext cx="7886700" cy="3407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Participants to the 28 Public Consultations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endParaRPr lang="fr-CA" dirty="0"/>
          </a:p>
          <a:p>
            <a:pPr lvl="1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1"/>
            <a:endParaRPr lang="fr-CA" dirty="0"/>
          </a:p>
          <a:p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227981" y="1644881"/>
          <a:ext cx="4697959" cy="289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3142"/>
                          </a:solidFill>
                        </a:rPr>
                        <a:t>Total </a:t>
                      </a:r>
                      <a:r>
                        <a:rPr lang="fr-FR" sz="1400" dirty="0" err="1">
                          <a:solidFill>
                            <a:srgbClr val="003142"/>
                          </a:solidFill>
                        </a:rPr>
                        <a:t>submissions</a:t>
                      </a:r>
                      <a:endParaRPr lang="fr-FR" sz="1400" dirty="0">
                        <a:solidFill>
                          <a:srgbClr val="00314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3142"/>
                          </a:solidFill>
                        </a:rPr>
                        <a:t>Participants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err="1"/>
                        <a:t>Think</a:t>
                      </a:r>
                      <a:r>
                        <a:rPr lang="fr-FR" sz="1400" b="1" baseline="0" dirty="0"/>
                        <a:t> Tanks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err="1"/>
                        <a:t>Governements</a:t>
                      </a:r>
                      <a:r>
                        <a:rPr lang="fr-FR" sz="1400" b="1" dirty="0"/>
                        <a:t> &amp;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baseline="0" dirty="0" err="1"/>
                        <a:t>IOs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Civil Society &amp; </a:t>
                      </a:r>
                      <a:r>
                        <a:rPr lang="fr-FR" sz="1400" b="1" dirty="0" err="1"/>
                        <a:t>NGOs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err="1"/>
                        <a:t>Academics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Financial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baseline="0" dirty="0" err="1"/>
                        <a:t>Sector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Businesses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err="1"/>
                        <a:t>Professionals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05DE45B-5C3F-00C0-D9BA-6828D070B16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40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– </a:t>
            </a:r>
            <a:r>
              <a:rPr lang="fr-CA" sz="2400" dirty="0" err="1"/>
              <a:t>channelS</a:t>
            </a: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9003" y="1237177"/>
            <a:ext cx="7901954" cy="39959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Mainly professionals, businesses and the financial sector</a:t>
            </a:r>
          </a:p>
          <a:p>
            <a:r>
              <a:rPr lang="en-US" dirty="0"/>
              <a:t>Businesses </a:t>
            </a:r>
          </a:p>
          <a:p>
            <a:pPr lvl="1"/>
            <a:r>
              <a:rPr lang="en-US" dirty="0"/>
              <a:t>Several submissions by groups and associations : 208/385</a:t>
            </a:r>
          </a:p>
          <a:p>
            <a:pPr lvl="2"/>
            <a:r>
              <a:rPr lang="en-US" dirty="0"/>
              <a:t>For example, International Alliance for Principled Taxation (14 submissions); EBIT (12); Silicon Valley Tax Director Group (11); Software coalition (5)  </a:t>
            </a:r>
          </a:p>
          <a:p>
            <a:pPr lvl="1"/>
            <a:r>
              <a:rPr lang="en-US" dirty="0"/>
              <a:t>25 submissions by BIAC (Business at OECD) and one by Trade Unions Advisory Committee (TUAC)</a:t>
            </a:r>
          </a:p>
          <a:p>
            <a:pPr lvl="2"/>
            <a:r>
              <a:rPr lang="en-US" dirty="0"/>
              <a:t>BIAC - BIAC Tax Committee : Representative of multinationals and large firms, for example Siemens, PWC, Shell, Microsoft, P&amp;G</a:t>
            </a:r>
            <a:r>
              <a:rPr lang="mr-IN" dirty="0"/>
              <a:t>…</a:t>
            </a:r>
            <a:endParaRPr lang="en-US" dirty="0"/>
          </a:p>
          <a:p>
            <a:pPr lvl="3"/>
            <a:r>
              <a:rPr lang="en-US" dirty="0"/>
              <a:t>Activity Report 2012-2018 on BEPS: 35 written comments, 13 participations in public consultations, 5 reports, 18 press releases.</a:t>
            </a:r>
          </a:p>
          <a:p>
            <a:pPr lvl="1"/>
            <a:r>
              <a:rPr lang="en-US" dirty="0"/>
              <a:t>Some companies participate individually, for example Johnson &amp; Johnson formulated a reform proposal</a:t>
            </a:r>
          </a:p>
          <a:p>
            <a:pPr lvl="1"/>
            <a:r>
              <a:rPr lang="en-US" dirty="0"/>
              <a:t>Several representations by Chambers of Commerce and Business associations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46F030-291B-8464-5877-E8442E605F1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3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506" y="653706"/>
            <a:ext cx="8496944" cy="514350"/>
          </a:xfrm>
        </p:spPr>
        <p:txBody>
          <a:bodyPr/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– channels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240" y="1226290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Professionals</a:t>
            </a:r>
          </a:p>
          <a:p>
            <a:pPr lvl="1"/>
            <a:r>
              <a:rPr lang="en-CA" dirty="0"/>
              <a:t>Mainly large accounting firms and law firms</a:t>
            </a:r>
            <a:endParaRPr lang="fr-CA" dirty="0"/>
          </a:p>
          <a:p>
            <a:pPr lvl="1"/>
            <a:r>
              <a:rPr lang="en-CA" dirty="0"/>
              <a:t>Participation through national professional associations and global associations, such as Global Tax Advisers Platform, International Bar Association, Tax Executive Institute</a:t>
            </a:r>
          </a:p>
          <a:p>
            <a:pPr lvl="1"/>
            <a:r>
              <a:rPr lang="en-CA" dirty="0"/>
              <a:t>Professionals also write submission for business associations</a:t>
            </a:r>
          </a:p>
          <a:p>
            <a:r>
              <a:rPr lang="en-CA" dirty="0"/>
              <a:t>Financial Sector</a:t>
            </a:r>
          </a:p>
          <a:p>
            <a:pPr lvl="1"/>
            <a:r>
              <a:rPr lang="en-CA" dirty="0"/>
              <a:t>Banks, insurance companies, investment funds</a:t>
            </a:r>
          </a:p>
          <a:p>
            <a:pPr lvl="1"/>
            <a:r>
              <a:rPr lang="en-CA" dirty="0"/>
              <a:t>Mainly through associations (172/198), some formal such as </a:t>
            </a:r>
            <a:r>
              <a:rPr lang="en-CA" dirty="0" err="1"/>
              <a:t>Fédération</a:t>
            </a:r>
            <a:r>
              <a:rPr lang="en-CA" dirty="0"/>
              <a:t> </a:t>
            </a:r>
            <a:r>
              <a:rPr lang="en-CA" dirty="0" err="1"/>
              <a:t>bancaire</a:t>
            </a:r>
            <a:r>
              <a:rPr lang="en-CA" dirty="0"/>
              <a:t> </a:t>
            </a:r>
            <a:r>
              <a:rPr lang="en-CA" dirty="0" err="1"/>
              <a:t>française</a:t>
            </a:r>
            <a:r>
              <a:rPr lang="en-CA" dirty="0"/>
              <a:t> (10); Insurance Europe (7) and others like Insurance Company Working Group on BEPS (4)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85F293-67F1-BFAB-E610-EB7E2B26571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3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– Channel</a:t>
            </a: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9383" y="895215"/>
            <a:ext cx="69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003142"/>
                </a:solidFill>
              </a:rPr>
              <a:t>Participants to 4 EU Commission consultations</a:t>
            </a:r>
          </a:p>
          <a:p>
            <a:pPr algn="ctr"/>
            <a:r>
              <a:rPr lang="fr-CA" sz="1400" b="1" dirty="0">
                <a:solidFill>
                  <a:srgbClr val="003142"/>
                </a:solidFill>
              </a:rPr>
              <a:t>2012 to 2018 (178 </a:t>
            </a:r>
            <a:r>
              <a:rPr lang="fr-CA" sz="1400" b="1" dirty="0" err="1">
                <a:solidFill>
                  <a:srgbClr val="003142"/>
                </a:solidFill>
              </a:rPr>
              <a:t>submissions</a:t>
            </a:r>
            <a:r>
              <a:rPr lang="fr-CA" sz="1400" b="1" dirty="0">
                <a:solidFill>
                  <a:srgbClr val="003142"/>
                </a:solidFill>
              </a:rPr>
              <a:t>)</a:t>
            </a:r>
            <a:endParaRPr lang="fr-FR" sz="1400" dirty="0">
              <a:solidFill>
                <a:srgbClr val="003142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59594"/>
              </p:ext>
            </p:extLst>
          </p:nvPr>
        </p:nvGraphicFramePr>
        <p:xfrm>
          <a:off x="1638726" y="1409565"/>
          <a:ext cx="5866548" cy="365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933732-5998-B65F-0EFC-99F7937251F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6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466420"/>
            <a:ext cx="8496944" cy="514350"/>
          </a:xfrm>
        </p:spPr>
        <p:txBody>
          <a:bodyPr>
            <a:normAutofit fontScale="90000"/>
          </a:bodyPr>
          <a:lstStyle/>
          <a:p>
            <a:r>
              <a:rPr lang="fr-CA" sz="2800" dirty="0"/>
              <a:t>International </a:t>
            </a:r>
            <a:r>
              <a:rPr lang="fr-CA" sz="2800" dirty="0" err="1"/>
              <a:t>tax</a:t>
            </a:r>
            <a:r>
              <a:rPr lang="fr-CA" sz="2800" dirty="0"/>
              <a:t> </a:t>
            </a:r>
            <a:r>
              <a:rPr lang="fr-CA" sz="2800" dirty="0" err="1"/>
              <a:t>governance</a:t>
            </a:r>
            <a:r>
              <a:rPr lang="fr-CA" sz="2800" dirty="0"/>
              <a:t> - Channels</a:t>
            </a:r>
            <a:br>
              <a:rPr lang="en-US" sz="2400" dirty="0"/>
            </a:br>
            <a:r>
              <a:rPr lang="fr-CA" sz="2400" dirty="0">
                <a:solidFill>
                  <a:srgbClr val="D7632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7592" y="1236644"/>
            <a:ext cx="7886700" cy="34404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events organized by professional forums </a:t>
            </a:r>
          </a:p>
          <a:p>
            <a:pPr lvl="2"/>
            <a:r>
              <a:rPr lang="en-US" dirty="0"/>
              <a:t>Conferences, including IFA, IBFD</a:t>
            </a:r>
          </a:p>
          <a:p>
            <a:pPr lvl="2"/>
            <a:r>
              <a:rPr lang="en-US" dirty="0"/>
              <a:t>Publications, such as International Tax Review, Tax Notes</a:t>
            </a:r>
          </a:p>
          <a:p>
            <a:pPr lvl="2"/>
            <a:r>
              <a:rPr lang="en-US" dirty="0"/>
              <a:t>Events and publications by professional associations</a:t>
            </a:r>
          </a:p>
          <a:p>
            <a:pPr lvl="1"/>
            <a:r>
              <a:rPr lang="en-US" dirty="0"/>
              <a:t>Highly technical and generally anchored in the current regime</a:t>
            </a:r>
          </a:p>
          <a:p>
            <a:pPr lvl="1"/>
            <a:r>
              <a:rPr lang="en-US" dirty="0"/>
              <a:t>Participation mostly from academics, particularly tax professors and economists</a:t>
            </a:r>
            <a:endParaRPr lang="fr-CA" dirty="0">
              <a:solidFill>
                <a:srgbClr val="FF0000"/>
              </a:solidFill>
            </a:endParaRPr>
          </a:p>
          <a:p>
            <a:r>
              <a:rPr lang="fr-CA" dirty="0"/>
              <a:t>A few initiatives </a:t>
            </a:r>
            <a:r>
              <a:rPr lang="fr-CA" dirty="0" err="1"/>
              <a:t>from</a:t>
            </a:r>
            <a:r>
              <a:rPr lang="fr-CA" dirty="0"/>
              <a:t> mixed groups of </a:t>
            </a:r>
            <a:r>
              <a:rPr lang="fr-CA" dirty="0" err="1"/>
              <a:t>professionals</a:t>
            </a:r>
            <a:r>
              <a:rPr lang="fr-CA" dirty="0"/>
              <a:t> and civil society</a:t>
            </a:r>
          </a:p>
          <a:p>
            <a:pPr lvl="1"/>
            <a:r>
              <a:rPr lang="fr-CA" dirty="0"/>
              <a:t>For </a:t>
            </a:r>
            <a:r>
              <a:rPr lang="fr-CA" dirty="0" err="1"/>
              <a:t>example</a:t>
            </a:r>
            <a:r>
              <a:rPr lang="fr-CA" dirty="0"/>
              <a:t>, </a:t>
            </a:r>
            <a:r>
              <a:rPr lang="fr-CA" dirty="0" err="1"/>
              <a:t>Responsible</a:t>
            </a:r>
            <a:r>
              <a:rPr lang="fr-CA" dirty="0"/>
              <a:t> </a:t>
            </a:r>
            <a:r>
              <a:rPr lang="fr-CA" dirty="0" err="1"/>
              <a:t>Tax</a:t>
            </a:r>
            <a:r>
              <a:rPr lang="fr-CA" dirty="0"/>
              <a:t> Project, B-Team</a:t>
            </a:r>
          </a:p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83828E-EA27-70FC-C04B-FC098F5D87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0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555526"/>
            <a:ext cx="6803082" cy="504056"/>
          </a:xfrm>
        </p:spPr>
        <p:txBody>
          <a:bodyPr/>
          <a:lstStyle/>
          <a:p>
            <a:r>
              <a:rPr lang="fr-CA" altLang="fr-FR" sz="2200" dirty="0">
                <a:latin typeface="+mj-lt"/>
              </a:rPr>
              <a:t>Plan</a:t>
            </a:r>
          </a:p>
        </p:txBody>
      </p:sp>
      <p:sp>
        <p:nvSpPr>
          <p:cNvPr id="7171" name="Espace réservé du contenu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15616" y="1130424"/>
            <a:ext cx="7344816" cy="3808948"/>
          </a:xfrm>
        </p:spPr>
        <p:txBody>
          <a:bodyPr/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International tax regimes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History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of 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ax treaties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International tax governance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Example of channels of influence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594" lvl="1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Base erosion and profit shifting project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15 action plan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Exchange of information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ea typeface="Times New Roman" panose="02020603050405020304" pitchFamily="18" charset="0"/>
              </a:rPr>
              <a:t>Multilateral instrument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594" lvl="1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3044" lvl="1" indent="0" algn="just">
              <a:spcBef>
                <a:spcPts val="0"/>
              </a:spcBef>
              <a:buNone/>
              <a:tabLst>
                <a:tab pos="228600" algn="l"/>
              </a:tabLst>
            </a:pPr>
            <a:endParaRPr lang="fr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11" indent="-385763"/>
            <a:endParaRPr lang="fr-CA" altLang="fr-FR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0DFBA-6D58-4A48-BFB9-4DB6A069468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40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496944" cy="514350"/>
          </a:xfrm>
        </p:spPr>
        <p:txBody>
          <a:bodyPr/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- Channels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9356" y="1267707"/>
            <a:ext cx="7886700" cy="395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Research groups and academic research</a:t>
            </a:r>
          </a:p>
          <a:p>
            <a:pPr lvl="1"/>
            <a:r>
              <a:rPr lang="en-US" dirty="0"/>
              <a:t>Traditionally, economics and law </a:t>
            </a:r>
          </a:p>
          <a:p>
            <a:pPr lvl="1"/>
            <a:r>
              <a:rPr lang="en-US" dirty="0"/>
              <a:t>Management and business departments</a:t>
            </a:r>
          </a:p>
          <a:p>
            <a:pPr lvl="1"/>
            <a:r>
              <a:rPr lang="en-US" dirty="0"/>
              <a:t>University Tax Research </a:t>
            </a:r>
            <a:r>
              <a:rPr lang="en-US" dirty="0" err="1"/>
              <a:t>Centres</a:t>
            </a:r>
            <a:r>
              <a:rPr lang="en-US" dirty="0"/>
              <a:t> (Netherlands, Vienna, Denmark, Australia, Canada)</a:t>
            </a:r>
          </a:p>
          <a:p>
            <a:pPr lvl="1"/>
            <a:r>
              <a:rPr lang="en-US" dirty="0"/>
              <a:t>More recently, political science (e.g. submission by Academic Political Scientists on International Taxation at an OECD consultation)</a:t>
            </a:r>
          </a:p>
          <a:p>
            <a:r>
              <a:rPr lang="en-US" dirty="0"/>
              <a:t>Events and publications by research </a:t>
            </a:r>
            <a:r>
              <a:rPr lang="en-US" dirty="0" err="1"/>
              <a:t>centres</a:t>
            </a:r>
            <a:r>
              <a:rPr lang="en-US" dirty="0"/>
              <a:t> or groups representing civil society</a:t>
            </a:r>
          </a:p>
          <a:p>
            <a:pPr lvl="1"/>
            <a:r>
              <a:rPr lang="en-US" dirty="0"/>
              <a:t>Discussion is often more global and less technical</a:t>
            </a:r>
          </a:p>
          <a:p>
            <a:pPr lvl="1"/>
            <a:r>
              <a:rPr lang="en-US" dirty="0"/>
              <a:t>Some organized by international organizations like WB and IMF</a:t>
            </a:r>
          </a:p>
          <a:p>
            <a:pPr lvl="1"/>
            <a:r>
              <a:rPr lang="en-US" dirty="0"/>
              <a:t>Mixed group of academics and civil society, such as BEPS monitoring Group, ICRITD, International Centre for Tax and Development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AD3EB-2765-AD21-D8ED-285963F9981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6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- Channels</a:t>
            </a:r>
            <a:br>
              <a:rPr lang="fr-CA" sz="2400" dirty="0"/>
            </a:b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1550" y="1347614"/>
            <a:ext cx="7886700" cy="259228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Dissemination of information and opinions using the media</a:t>
            </a:r>
          </a:p>
          <a:p>
            <a:endParaRPr lang="en-CA" dirty="0"/>
          </a:p>
          <a:p>
            <a:pPr marL="685800" lvl="1" indent="-342900">
              <a:buFont typeface="+mj-lt"/>
              <a:buAutoNum type="arabicPeriod"/>
            </a:pPr>
            <a:r>
              <a:rPr lang="en-CA" dirty="0"/>
              <a:t>Traditional media: public interest for international tax issues, scandals and many developments to report after 2010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Social media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Websites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3D980-58D9-6035-51CD-166744DE008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- Channels</a:t>
            </a: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236954"/>
            <a:ext cx="7886700" cy="3563470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Despite the spotlight on a traditionally opaque environment and popular discontent, debate still largely occupied by traditional actors</a:t>
            </a:r>
            <a:endParaRPr lang="fr-CA" dirty="0"/>
          </a:p>
          <a:p>
            <a:r>
              <a:rPr lang="en-CA" dirty="0"/>
              <a:t>The important channel offered by the OECD  </a:t>
            </a:r>
          </a:p>
          <a:p>
            <a:pPr lvl="1"/>
            <a:r>
              <a:rPr lang="en-CA" dirty="0"/>
              <a:t>Debate remains highly technical and specialized </a:t>
            </a:r>
          </a:p>
          <a:p>
            <a:pPr lvl="1"/>
            <a:r>
              <a:rPr lang="en-CA" dirty="0"/>
              <a:t>Format and deadlines for consultations maintain a barrier to entry</a:t>
            </a:r>
            <a:endParaRPr lang="fr-CA" dirty="0"/>
          </a:p>
          <a:p>
            <a:pPr lvl="1"/>
            <a:r>
              <a:rPr lang="en-CA" dirty="0"/>
              <a:t>Does not allow to really challenge the principles and foundations</a:t>
            </a:r>
            <a:endParaRPr lang="fr-CA" dirty="0"/>
          </a:p>
          <a:p>
            <a:r>
              <a:rPr lang="en-CA" dirty="0"/>
              <a:t>Despite the increased presence of groups with different points of view, still limited space for the participation from non traditional actors</a:t>
            </a:r>
            <a:endParaRPr lang="fr-CA" dirty="0"/>
          </a:p>
          <a:p>
            <a:r>
              <a:rPr lang="en-CA" dirty="0"/>
              <a:t>The debate remains at the level of the search for solutions and the implantation is still minimal</a:t>
            </a:r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99356" y="4831486"/>
            <a:ext cx="1344644" cy="297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35CD8D-26FB-D0A6-7261-D73BAF1DC4F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4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International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governance</a:t>
            </a:r>
            <a:r>
              <a:rPr lang="fr-CA" sz="2400" dirty="0"/>
              <a:t> - Channels</a:t>
            </a:r>
            <a:endParaRPr lang="fr-CA" sz="2400" dirty="0">
              <a:solidFill>
                <a:srgbClr val="D7632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8650" y="1236954"/>
            <a:ext cx="7886700" cy="356347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 global public tax summit bringing together all governmental and non-governmental actors to enable:</a:t>
            </a:r>
            <a:endParaRPr lang="fr-CA" dirty="0"/>
          </a:p>
          <a:p>
            <a:pPr lvl="1"/>
            <a:r>
              <a:rPr lang="en-CA" dirty="0"/>
              <a:t>A transfer of knowledge</a:t>
            </a:r>
            <a:endParaRPr lang="fr-CA" dirty="0"/>
          </a:p>
          <a:p>
            <a:pPr lvl="1"/>
            <a:r>
              <a:rPr lang="en-CA" dirty="0"/>
              <a:t>Voicing and promoting a variety of points of view, from a variety of countries</a:t>
            </a:r>
            <a:endParaRPr lang="fr-CA" dirty="0"/>
          </a:p>
          <a:p>
            <a:pPr lvl="1"/>
            <a:r>
              <a:rPr lang="en-CA" dirty="0"/>
              <a:t>A dialogue with all stakeholders, including citizens</a:t>
            </a:r>
            <a:endParaRPr lang="fr-CA" dirty="0"/>
          </a:p>
          <a:p>
            <a:pPr lvl="1"/>
            <a:r>
              <a:rPr lang="en-CA" dirty="0"/>
              <a:t>Transparency in the decision-making process</a:t>
            </a:r>
            <a:endParaRPr lang="fr-CA" dirty="0"/>
          </a:p>
          <a:p>
            <a:pPr lvl="1"/>
            <a:r>
              <a:rPr lang="en-CA" dirty="0"/>
              <a:t>A public place to make decisions that combines tax justice and economic well-being</a:t>
            </a:r>
            <a:endParaRPr lang="fr-CA" dirty="0"/>
          </a:p>
          <a:p>
            <a:pPr lvl="1"/>
            <a:r>
              <a:rPr lang="en-CA" dirty="0"/>
              <a:t>Achieve effective cooperation to facilitate the implementation of a reform</a:t>
            </a:r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99356" y="4831486"/>
            <a:ext cx="1344644" cy="297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F52AC8-336E-0E24-E320-112CE5B30FA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20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FCCDA-0C63-C975-6606-C193E054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governance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E2C10-6846-8979-759B-14929A2F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BEPS – Inclusive Framework</a:t>
            </a:r>
          </a:p>
          <a:p>
            <a:pPr lvl="1"/>
            <a:r>
              <a:rPr lang="fr-CA" dirty="0"/>
              <a:t>Non-OECD </a:t>
            </a:r>
            <a:r>
              <a:rPr lang="fr-CA" dirty="0" err="1"/>
              <a:t>member</a:t>
            </a:r>
            <a:r>
              <a:rPr lang="fr-CA" dirty="0"/>
              <a:t> countries and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interests</a:t>
            </a:r>
            <a:r>
              <a:rPr lang="fr-CA" dirty="0"/>
              <a:t> </a:t>
            </a:r>
            <a:r>
              <a:rPr lang="fr-CA" dirty="0" err="1"/>
              <a:t>may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underepresented</a:t>
            </a:r>
            <a:r>
              <a:rPr lang="fr-CA" dirty="0"/>
              <a:t> in the </a:t>
            </a:r>
            <a:r>
              <a:rPr lang="fr-CA" dirty="0" err="1"/>
              <a:t>reform</a:t>
            </a:r>
            <a:r>
              <a:rPr lang="fr-CA" dirty="0"/>
              <a:t> </a:t>
            </a:r>
          </a:p>
          <a:p>
            <a:r>
              <a:rPr lang="fr-CA" dirty="0" err="1"/>
              <a:t>Proposal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the UN to </a:t>
            </a:r>
            <a:r>
              <a:rPr lang="fr-CA" dirty="0" err="1"/>
              <a:t>act</a:t>
            </a:r>
            <a:r>
              <a:rPr lang="fr-CA" dirty="0"/>
              <a:t> as a global </a:t>
            </a:r>
            <a:r>
              <a:rPr lang="fr-CA" dirty="0" err="1"/>
              <a:t>tax</a:t>
            </a:r>
            <a:r>
              <a:rPr lang="fr-CA" dirty="0"/>
              <a:t> forum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8511F-4112-B8DF-A857-7C099514860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38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897DF-00A5-DBE4-C35B-F322F13E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BEPs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7C0455-CBEC-2AE0-CBC0-8C19832B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99181C-F608-EDB7-EFC6-9B94985C243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30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555526"/>
            <a:ext cx="6803082" cy="504056"/>
          </a:xfrm>
        </p:spPr>
        <p:txBody>
          <a:bodyPr/>
          <a:lstStyle/>
          <a:p>
            <a:r>
              <a:rPr lang="fr-CA" altLang="fr-FR" sz="2200" dirty="0"/>
              <a:t>BEPS </a:t>
            </a:r>
            <a:r>
              <a:rPr lang="fr-CA" altLang="fr-FR" sz="2200" dirty="0" err="1"/>
              <a:t>project</a:t>
            </a:r>
            <a:r>
              <a:rPr lang="fr-CA" altLang="fr-FR" sz="2200" dirty="0"/>
              <a:t> – Base </a:t>
            </a:r>
            <a:r>
              <a:rPr lang="fr-CA" altLang="fr-FR" sz="2200" dirty="0" err="1"/>
              <a:t>erosion</a:t>
            </a:r>
            <a:r>
              <a:rPr lang="fr-CA" altLang="fr-FR" sz="2200" dirty="0"/>
              <a:t> and profit </a:t>
            </a:r>
            <a:r>
              <a:rPr lang="fr-CA" altLang="fr-FR" sz="2200" dirty="0" err="1"/>
              <a:t>shifting</a:t>
            </a:r>
            <a:endParaRPr lang="fr-CA" altLang="fr-FR" sz="2200" dirty="0"/>
          </a:p>
        </p:txBody>
      </p:sp>
      <p:sp>
        <p:nvSpPr>
          <p:cNvPr id="7171" name="Espace réservé du contenu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15616" y="1130424"/>
            <a:ext cx="7344816" cy="3808948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Estimating the BEPS phenomenon (Action 11)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BEPS and digital economy (Action 1 and Pillar 1)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Hybrid</a:t>
            </a:r>
            <a:r>
              <a:rPr lang="fr-CA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mismatch</a:t>
            </a:r>
            <a:r>
              <a:rPr lang="fr-CA" sz="1600" dirty="0">
                <a:latin typeface="Arial" panose="020B0604020202020204" pitchFamily="34" charset="0"/>
                <a:ea typeface="Times New Roman" panose="02020603050405020304" pitchFamily="18" charset="0"/>
              </a:rPr>
              <a:t> arrangements </a:t>
            </a:r>
            <a:r>
              <a:rPr lang="fr-C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(Action 2)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Strengthen the rules of ECFC (Action 3)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Interest</a:t>
            </a:r>
            <a:r>
              <a:rPr lang="fr-CA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deduction</a:t>
            </a:r>
            <a:r>
              <a:rPr lang="fr-CA" sz="1600" dirty="0">
                <a:latin typeface="Arial" panose="020B0604020202020204" pitchFamily="34" charset="0"/>
                <a:ea typeface="Times New Roman" panose="02020603050405020304" pitchFamily="18" charset="0"/>
              </a:rPr>
              <a:t> (Action 4)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Harmful tax practices (Action 5)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ax treaty abuse (Action 6)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600" dirty="0">
                <a:latin typeface="Arial" panose="020B0604020202020204" pitchFamily="34" charset="0"/>
                <a:ea typeface="Times New Roman" panose="02020603050405020304" pitchFamily="18" charset="0"/>
              </a:rPr>
              <a:t>Permanent establishment </a:t>
            </a:r>
            <a:r>
              <a:rPr lang="fr-CA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status</a:t>
            </a:r>
            <a:r>
              <a:rPr lang="fr-C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(Action 7)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600" dirty="0">
                <a:latin typeface="Arial" panose="020B0604020202020204" pitchFamily="34" charset="0"/>
                <a:ea typeface="Times New Roman" panose="02020603050405020304" pitchFamily="18" charset="0"/>
              </a:rPr>
              <a:t>Transfer </a:t>
            </a:r>
            <a:r>
              <a:rPr lang="fr-CA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pricing</a:t>
            </a:r>
            <a:r>
              <a:rPr lang="fr-CA" sz="1600" dirty="0">
                <a:latin typeface="Arial" panose="020B0604020202020204" pitchFamily="34" charset="0"/>
                <a:ea typeface="Times New Roman" panose="02020603050405020304" pitchFamily="18" charset="0"/>
              </a:rPr>
              <a:t> (Action 8 to 10 and 13)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Disclosure of tax planning (Action 12) 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Increasing the Efficiency of the Dispute Resolution Process (Action 14)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Multilateral</a:t>
            </a:r>
            <a:r>
              <a:rPr lang="fr-C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instrument (action 15)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600" dirty="0">
                <a:latin typeface="Arial" panose="020B0604020202020204" pitchFamily="34" charset="0"/>
                <a:ea typeface="Times New Roman" panose="02020603050405020304" pitchFamily="18" charset="0"/>
              </a:rPr>
              <a:t>Exchange of information</a:t>
            </a:r>
            <a:r>
              <a:rPr lang="fr-CA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Reminder of the BEPS minimum standards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0DFBA-6D58-4A48-BFB9-4DB6A069468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57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0F01A-DC86-DD0A-C313-2599315D28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</a:t>
            </a:r>
            <a:r>
              <a:rPr lang="fr-CA" sz="2200" dirty="0" err="1"/>
              <a:t>Estimating</a:t>
            </a:r>
            <a:r>
              <a:rPr lang="fr-CA" sz="2200" dirty="0"/>
              <a:t> the </a:t>
            </a:r>
            <a:r>
              <a:rPr lang="fr-CA" sz="2200" dirty="0" err="1"/>
              <a:t>phenomenon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FE1A22-39A7-148F-2072-9D469BF4BE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Action 11: Develop methods to collect and analyze data on base erosion and profit shifting and the measures taken to address them</a:t>
            </a:r>
          </a:p>
          <a:p>
            <a:pPr lvl="1"/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Calculate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/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estimate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tax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losses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resulting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from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BEPS </a:t>
            </a:r>
          </a:p>
          <a:p>
            <a:pPr lvl="1"/>
            <a:r>
              <a:rPr lang="en-US" sz="1800" dirty="0">
                <a:latin typeface="+mj-lt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etween 100 and 240 billion US dollars globally, annually </a:t>
            </a:r>
          </a:p>
          <a:p>
            <a:pPr lvl="1"/>
            <a:r>
              <a:rPr lang="en-US" sz="1800" dirty="0">
                <a:latin typeface="+mj-lt"/>
                <a:ea typeface="Times New Roman" panose="02020603050405020304" pitchFamily="18" charset="0"/>
              </a:rPr>
              <a:t>Evaluation and improvement of data sources</a:t>
            </a:r>
          </a:p>
          <a:p>
            <a:pPr lvl="1"/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BEPS indicators (e.g. using royalty payments)</a:t>
            </a:r>
          </a:p>
          <a:p>
            <a:pPr lvl="1"/>
            <a:r>
              <a:rPr lang="en-US" sz="1800" dirty="0">
                <a:latin typeface="+mj-lt"/>
                <a:ea typeface="Times New Roman" panose="02020603050405020304" pitchFamily="18" charset="0"/>
              </a:rPr>
              <a:t>Estimating the impact of measures to address BEPS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21726-2C8B-E967-FB3D-38A5B07CC3B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8BBC1-59AE-ACE2-1577-20E7EAFD862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Digital </a:t>
            </a:r>
            <a:r>
              <a:rPr lang="fr-CA" sz="2200" dirty="0" err="1"/>
              <a:t>economy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E263BC-A0A4-0D2E-EFB1-F4AA4BCCEA0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1998 - first OECD summit on electronic commerce (Ottawa)</a:t>
            </a:r>
          </a:p>
          <a:p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Growth of the e-commerce phenomenon </a:t>
            </a:r>
          </a:p>
          <a:p>
            <a:r>
              <a:rPr lang="en-US" sz="1800" dirty="0">
                <a:latin typeface="+mj-lt"/>
                <a:ea typeface="Times New Roman" panose="02020603050405020304" pitchFamily="18" charset="0"/>
              </a:rPr>
              <a:t>Digitalization of the economy</a:t>
            </a:r>
          </a:p>
          <a:p>
            <a:pPr lvl="1"/>
            <a:r>
              <a:rPr lang="en-US" sz="1800" dirty="0">
                <a:latin typeface="+mj-lt"/>
                <a:ea typeface="Times New Roman" panose="02020603050405020304" pitchFamily="18" charset="0"/>
              </a:rPr>
              <a:t>Multiplication of new business models of the digital economy (amazon,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facebook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airbnb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etc...) </a:t>
            </a:r>
          </a:p>
          <a:p>
            <a:pPr lvl="2"/>
            <a:r>
              <a:rPr lang="en-US" sz="1500" dirty="0">
                <a:latin typeface="+mj-lt"/>
                <a:ea typeface="Times New Roman" panose="02020603050405020304" pitchFamily="18" charset="0"/>
              </a:rPr>
              <a:t>to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</a:rPr>
              <a:t> the point of the establishment of the virtual world in which it will be possible to earn "income", create virtual businesses and even virtual works of art. </a:t>
            </a:r>
          </a:p>
          <a:p>
            <a:pPr lvl="1"/>
            <a:endParaRPr lang="en-US" sz="1800" dirty="0">
              <a:latin typeface="+mj-lt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Discussed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in Seminar 2 – Global Tax Reform part 2</a:t>
            </a:r>
            <a:endParaRPr lang="en-U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B62066-64BF-7092-4164-D7E56DA9A2C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4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C275C-5A39-16A9-92E0-7471828DB27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</a:t>
            </a:r>
            <a:r>
              <a:rPr lang="fr-CA" sz="2200" dirty="0" err="1"/>
              <a:t>hybrid</a:t>
            </a:r>
            <a:r>
              <a:rPr lang="fr-CA" sz="2200" dirty="0"/>
              <a:t> </a:t>
            </a:r>
            <a:r>
              <a:rPr lang="fr-CA" sz="2200" dirty="0" err="1"/>
              <a:t>mismatch</a:t>
            </a:r>
            <a:r>
              <a:rPr lang="fr-CA" sz="2200" dirty="0"/>
              <a:t> </a:t>
            </a:r>
            <a:r>
              <a:rPr lang="fr-CA" sz="2200" dirty="0" err="1"/>
              <a:t>arangements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0DF55F-3431-EF59-54E4-32C2CD672F9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CA" sz="18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Action 2 – </a:t>
            </a:r>
            <a:r>
              <a:rPr lang="fr-CA" sz="1800" dirty="0" err="1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Hybrid</a:t>
            </a:r>
            <a:r>
              <a:rPr lang="fr-CA" sz="18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mismatch</a:t>
            </a:r>
            <a:r>
              <a:rPr lang="fr-CA" sz="18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 arrangements </a:t>
            </a:r>
            <a:endParaRPr lang="fr-CA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fr-CA" sz="14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fr-CA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cross-border tax avoidance arrangements that exploit differences in the income tax treatment of business entities or financial instruments between two or more countries. These mismatches can result in “double non-taxation”, which occurs when income is not subject to tax in any jurisdiction. This can significantly reduce overall tax paid and decrease tax revenues."</a:t>
            </a:r>
            <a:r>
              <a:rPr lang="fr-CA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800" u="sng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  <a:hlinkClick r:id="rId5"/>
              </a:rPr>
              <a:t> </a:t>
            </a:r>
            <a:r>
              <a:rPr lang="fr-CA" sz="1000" u="sng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  <a:hlinkClick r:id="rId5"/>
              </a:rPr>
              <a:t>https://www.canada.ca/fr/ministere-finances/nouvelles/2022/04/le-gouvernement-du-canada-publie-des-propositions-legislatives-preliminaires-pour-sattaquer-aux-stratagemes-devitement-fiscal-appeles-dispositifs-h.html</a:t>
            </a:r>
            <a:r>
              <a:rPr lang="fr-CA" sz="18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fr-CA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CA" sz="1800" dirty="0" err="1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Hybrid</a:t>
            </a:r>
            <a:r>
              <a:rPr lang="fr-CA" sz="18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entity</a:t>
            </a:r>
            <a:r>
              <a:rPr lang="fr-CA" sz="18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 : 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Considered opaque: inclusion/deduction at the entity level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Considered transparent: inclusion/deduction at the member level.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When the entity is considered differently by the country of residence of the entity and the country where the members are located, creates tax planning opportunities.</a:t>
            </a:r>
          </a:p>
          <a:p>
            <a:pPr>
              <a:spcBef>
                <a:spcPts val="0"/>
              </a:spcBef>
            </a:pPr>
            <a:r>
              <a:rPr lang="fr-CA" sz="1800" dirty="0" err="1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Hybrid</a:t>
            </a:r>
            <a:r>
              <a:rPr lang="fr-CA" sz="18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 instrument</a:t>
            </a:r>
            <a:r>
              <a:rPr lang="fr-CA" sz="18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 : 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Security considered as debt in one country, but as capital in the other. Creates an interest expense in one country without inclusion of the amount considered a dividend (exempt) in the other.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EC2023-AABF-6ACB-D3D9-ABD1081FFEE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2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69EDA-6F8D-FF81-45B0-37F25ECB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Regime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0CF6A-78FC-6DC9-FBEE-29CDFB0F4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« A </a:t>
            </a:r>
            <a:r>
              <a:rPr lang="fr-CA" dirty="0" err="1"/>
              <a:t>coherent</a:t>
            </a:r>
            <a:r>
              <a:rPr lang="fr-CA" dirty="0"/>
              <a:t> 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regime</a:t>
            </a:r>
            <a:r>
              <a:rPr lang="fr-CA" dirty="0"/>
              <a:t> </a:t>
            </a:r>
            <a:r>
              <a:rPr lang="fr-CA" dirty="0" err="1"/>
              <a:t>exists</a:t>
            </a:r>
            <a:r>
              <a:rPr lang="fr-CA" dirty="0"/>
              <a:t> in </a:t>
            </a:r>
            <a:r>
              <a:rPr lang="fr-CA" dirty="0" err="1"/>
              <a:t>both</a:t>
            </a:r>
            <a:r>
              <a:rPr lang="fr-CA" dirty="0"/>
              <a:t> the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treaty</a:t>
            </a:r>
            <a:r>
              <a:rPr lang="fr-CA" dirty="0"/>
              <a:t> network and in </a:t>
            </a:r>
            <a:r>
              <a:rPr lang="fr-CA" dirty="0" err="1"/>
              <a:t>domestic</a:t>
            </a:r>
            <a:r>
              <a:rPr lang="fr-CA" dirty="0"/>
              <a:t> </a:t>
            </a:r>
            <a:r>
              <a:rPr lang="fr-CA" dirty="0" err="1"/>
              <a:t>laws</a:t>
            </a:r>
            <a:r>
              <a:rPr lang="fr-CA" dirty="0"/>
              <a:t>, and…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forms</a:t>
            </a:r>
            <a:r>
              <a:rPr lang="fr-CA" dirty="0"/>
              <a:t> a </a:t>
            </a:r>
            <a:r>
              <a:rPr lang="fr-CA" dirty="0" err="1"/>
              <a:t>significant</a:t>
            </a:r>
            <a:r>
              <a:rPr lang="fr-CA" dirty="0"/>
              <a:t> part of international law. The </a:t>
            </a:r>
            <a:r>
              <a:rPr lang="fr-CA" dirty="0" err="1"/>
              <a:t>practical</a:t>
            </a:r>
            <a:r>
              <a:rPr lang="fr-CA" dirty="0"/>
              <a:t> implication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countries are not free to </a:t>
            </a:r>
            <a:r>
              <a:rPr lang="fr-CA" dirty="0" err="1"/>
              <a:t>adopt</a:t>
            </a:r>
            <a:r>
              <a:rPr lang="fr-CA" dirty="0"/>
              <a:t> </a:t>
            </a:r>
            <a:r>
              <a:rPr lang="fr-CA" dirty="0" err="1"/>
              <a:t>any</a:t>
            </a:r>
            <a:r>
              <a:rPr lang="fr-CA" dirty="0"/>
              <a:t> 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rules</a:t>
            </a:r>
            <a:r>
              <a:rPr lang="fr-CA" dirty="0"/>
              <a:t> </a:t>
            </a:r>
            <a:r>
              <a:rPr lang="fr-CA" dirty="0" err="1"/>
              <a:t>they</a:t>
            </a:r>
            <a:r>
              <a:rPr lang="fr-CA" dirty="0"/>
              <a:t> </a:t>
            </a:r>
            <a:r>
              <a:rPr lang="fr-CA" dirty="0" err="1"/>
              <a:t>please</a:t>
            </a:r>
            <a:r>
              <a:rPr lang="fr-CA" dirty="0"/>
              <a:t>, but </a:t>
            </a:r>
            <a:r>
              <a:rPr lang="fr-CA" dirty="0" err="1"/>
              <a:t>rather</a:t>
            </a:r>
            <a:r>
              <a:rPr lang="fr-CA" dirty="0"/>
              <a:t> </a:t>
            </a:r>
            <a:r>
              <a:rPr lang="fr-CA" dirty="0" err="1"/>
              <a:t>operate</a:t>
            </a:r>
            <a:r>
              <a:rPr lang="fr-CA" dirty="0"/>
              <a:t> in the </a:t>
            </a:r>
            <a:r>
              <a:rPr lang="fr-CA" dirty="0" err="1"/>
              <a:t>context</a:t>
            </a:r>
            <a:r>
              <a:rPr lang="fr-CA" dirty="0"/>
              <a:t> of the </a:t>
            </a:r>
            <a:r>
              <a:rPr lang="fr-CA" dirty="0" err="1"/>
              <a:t>regime</a:t>
            </a:r>
            <a:r>
              <a:rPr lang="fr-CA" dirty="0"/>
              <a:t>, </a:t>
            </a:r>
            <a:r>
              <a:rPr lang="fr-CA" dirty="0" err="1"/>
              <a:t>which</a:t>
            </a:r>
            <a:r>
              <a:rPr lang="fr-CA" dirty="0"/>
              <a:t> changes in the </a:t>
            </a:r>
            <a:r>
              <a:rPr lang="fr-CA" dirty="0" err="1"/>
              <a:t>same</a:t>
            </a:r>
            <a:r>
              <a:rPr lang="fr-CA" dirty="0"/>
              <a:t> </a:t>
            </a:r>
            <a:r>
              <a:rPr lang="fr-CA" dirty="0" err="1"/>
              <a:t>ways</a:t>
            </a:r>
            <a:r>
              <a:rPr lang="fr-CA" dirty="0"/>
              <a:t> international law changes over time. » </a:t>
            </a:r>
            <a:r>
              <a:rPr lang="fr-CA" sz="1800" dirty="0" err="1"/>
              <a:t>Avi-Yonah</a:t>
            </a:r>
            <a:r>
              <a:rPr lang="fr-CA" sz="1800" dirty="0"/>
              <a:t> (2007, p.1)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86260D-BB4D-BFFE-B0BE-43F955D983F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65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87618-F571-0B30-814A-FC225FDD65A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fr-CA" sz="2200" b="1" i="0" u="none" strike="noStrike" kern="0" cap="all" spc="0" normalizeH="0" baseline="0" noProof="0" dirty="0">
                <a:ln>
                  <a:noFill/>
                </a:ln>
                <a:solidFill>
                  <a:srgbClr val="48695C"/>
                </a:solidFill>
                <a:effectLst/>
                <a:uLnTx/>
                <a:uFillTx/>
                <a:latin typeface="Arial Narrow"/>
                <a:ea typeface="ＭＳ Ｐゴシック"/>
              </a:rPr>
              <a:t>BEPS – </a:t>
            </a:r>
            <a:r>
              <a:rPr kumimoji="0" lang="fr-CA" sz="2200" b="1" i="0" u="none" strike="noStrike" kern="0" cap="all" spc="0" normalizeH="0" baseline="0" noProof="0" dirty="0" err="1">
                <a:ln>
                  <a:noFill/>
                </a:ln>
                <a:solidFill>
                  <a:srgbClr val="48695C"/>
                </a:solidFill>
                <a:effectLst/>
                <a:uLnTx/>
                <a:uFillTx/>
                <a:latin typeface="Arial Narrow"/>
                <a:ea typeface="ＭＳ Ｐゴシック"/>
              </a:rPr>
              <a:t>hybrid</a:t>
            </a:r>
            <a:r>
              <a:rPr kumimoji="0" lang="fr-CA" sz="2200" b="1" i="0" u="none" strike="noStrike" kern="0" cap="all" spc="0" normalizeH="0" baseline="0" noProof="0" dirty="0">
                <a:ln>
                  <a:noFill/>
                </a:ln>
                <a:solidFill>
                  <a:srgbClr val="48695C"/>
                </a:solidFill>
                <a:effectLst/>
                <a:uLnTx/>
                <a:uFillTx/>
                <a:latin typeface="Arial Narrow"/>
                <a:ea typeface="ＭＳ Ｐゴシック"/>
              </a:rPr>
              <a:t> </a:t>
            </a:r>
            <a:r>
              <a:rPr kumimoji="0" lang="fr-CA" sz="2200" b="1" i="0" u="none" strike="noStrike" kern="0" cap="all" spc="0" normalizeH="0" baseline="0" noProof="0" dirty="0" err="1">
                <a:ln>
                  <a:noFill/>
                </a:ln>
                <a:solidFill>
                  <a:srgbClr val="48695C"/>
                </a:solidFill>
                <a:effectLst/>
                <a:uLnTx/>
                <a:uFillTx/>
                <a:latin typeface="Arial Narrow"/>
                <a:ea typeface="ＭＳ Ｐゴシック"/>
              </a:rPr>
              <a:t>mismatch</a:t>
            </a:r>
            <a:r>
              <a:rPr kumimoji="0" lang="fr-CA" sz="2200" b="1" i="0" u="none" strike="noStrike" kern="0" cap="all" spc="0" normalizeH="0" baseline="0" noProof="0" dirty="0">
                <a:ln>
                  <a:noFill/>
                </a:ln>
                <a:solidFill>
                  <a:srgbClr val="48695C"/>
                </a:solidFill>
                <a:effectLst/>
                <a:uLnTx/>
                <a:uFillTx/>
                <a:latin typeface="Arial Narrow"/>
                <a:ea typeface="ＭＳ Ｐゴシック"/>
              </a:rPr>
              <a:t> </a:t>
            </a:r>
            <a:r>
              <a:rPr kumimoji="0" lang="fr-CA" sz="2200" b="1" i="0" u="none" strike="noStrike" kern="0" cap="all" spc="0" normalizeH="0" baseline="0" noProof="0" dirty="0" err="1">
                <a:ln>
                  <a:noFill/>
                </a:ln>
                <a:solidFill>
                  <a:srgbClr val="48695C"/>
                </a:solidFill>
                <a:effectLst/>
                <a:uLnTx/>
                <a:uFillTx/>
                <a:latin typeface="Arial Narrow"/>
                <a:ea typeface="ＭＳ Ｐゴシック"/>
              </a:rPr>
              <a:t>arangements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533D56-A6A5-5D01-6522-AD58BB2A68D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2: Recommend unilateral measures to neutralize the effect of hybrid entities/instruments. For example, by disallowing a deduction for an amount where there is no corresponding inclusion in the other country or by taxing an amount that has given rise to a deduction in the other country.</a:t>
            </a: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Also, recommendation to proceed by a change in the tax treaty to coordinate the effect between the two countries (MI).</a:t>
            </a: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Legislative proposal in Canada: first step to address deduction/non-inclusion situations </a:t>
            </a:r>
            <a:r>
              <a:rPr lang="fr-CA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https://fin.canada.ca/drleg-apl/2022/ita-lir-0422-fra.html</a:t>
            </a:r>
            <a:r>
              <a:rPr lang="fr-CA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À suivre...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62885-FD66-0965-88CD-56A0C60803A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81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135A1-5DDC-617B-3614-70BA6DA2107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</a:t>
            </a:r>
            <a:r>
              <a:rPr lang="fr-CA" sz="2200" dirty="0" err="1"/>
              <a:t>Reinforce</a:t>
            </a:r>
            <a:r>
              <a:rPr lang="fr-CA" sz="2200" dirty="0"/>
              <a:t> CFC </a:t>
            </a:r>
            <a:r>
              <a:rPr lang="fr-CA" sz="2200" dirty="0" err="1"/>
              <a:t>rules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03A371-A5D2-3B43-AD53-1C7D18A4E73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3: Strengthen the rules on CFCs to prevent multinationals from setting up entities in low-tax countries to earn income.  Canada already has a fairly comprehensive regime</a:t>
            </a:r>
          </a:p>
          <a:p>
            <a:r>
              <a:rPr lang="en-US" sz="1800" dirty="0">
                <a:solidFill>
                  <a:srgbClr val="2D2D2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Canadian resident corporation are taxed on </a:t>
            </a:r>
          </a:p>
          <a:p>
            <a:pPr lvl="1"/>
            <a:r>
              <a:rPr lang="en-US" sz="1800" dirty="0">
                <a:solidFill>
                  <a:srgbClr val="2D2D2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passive foreign income earned in a subsidiary</a:t>
            </a:r>
          </a:p>
          <a:p>
            <a:pPr lvl="1"/>
            <a:r>
              <a:rPr lang="en-US" sz="1800" dirty="0">
                <a:solidFill>
                  <a:srgbClr val="2D2D2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</a:t>
            </a: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active income earned in a subsidiary in a country with which Canada does not have a tax treaty or a</a:t>
            </a:r>
            <a:r>
              <a:rPr lang="en-US" sz="1800" dirty="0">
                <a:solidFill>
                  <a:srgbClr val="2D2D2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 exchange of information agreement.</a:t>
            </a:r>
            <a:endParaRPr lang="en-US" sz="1800" dirty="0">
              <a:solidFill>
                <a:srgbClr val="2D2D2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DA1EE-1882-92BB-7B0B-0132D170209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2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B0B05-622B-3C89-DFFA-468A7287DE3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</a:t>
            </a:r>
            <a:r>
              <a:rPr lang="fr-CA" sz="2200" dirty="0" err="1"/>
              <a:t>Interests</a:t>
            </a:r>
            <a:r>
              <a:rPr lang="fr-CA" sz="2200" dirty="0"/>
              <a:t> </a:t>
            </a:r>
            <a:r>
              <a:rPr lang="fr-CA" sz="2200" dirty="0" err="1"/>
              <a:t>deduction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B7A5DA-7994-CE43-FB3E-BDB907A952B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Canada uses a variety of approaches to prevent the erosion of its tax base through the use of financing structures, including</a:t>
            </a:r>
          </a:p>
          <a:p>
            <a:pPr lvl="1"/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certain bypass plans (back-to-back loans) </a:t>
            </a:r>
          </a:p>
          <a:p>
            <a:pPr lvl="1"/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certain plans to transfer debt to a Canadian corporation (foreign affiliate dumping rules). </a:t>
            </a:r>
          </a:p>
          <a:p>
            <a:pPr lvl="1"/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Thin capitalization rules based on a debt-to-equity ratio of 1.5 to 1. 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9A514-D470-E921-9FFB-7E2C9F35B2F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85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5FB67-F006-2F54-F024-E6DB75AE092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</a:t>
            </a:r>
            <a:r>
              <a:rPr lang="fr-CA" sz="2200" dirty="0" err="1"/>
              <a:t>Interests</a:t>
            </a:r>
            <a:r>
              <a:rPr lang="fr-CA" sz="2200" dirty="0"/>
              <a:t> </a:t>
            </a:r>
            <a:r>
              <a:rPr lang="fr-CA" sz="2200" dirty="0" err="1"/>
              <a:t>deduction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2E4212-40A4-A550-B4A6-D8DDFEEE7A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>
                <a:latin typeface="+mj-lt"/>
              </a:rPr>
              <a:t>Opportunities remain for aggressive planning through the use of financing strategies that require coordination between countries to control</a:t>
            </a:r>
          </a:p>
          <a:p>
            <a:r>
              <a:rPr lang="en-US" sz="1800" dirty="0">
                <a:latin typeface="+mj-lt"/>
                <a:ea typeface="Times New Roman" panose="02020603050405020304" pitchFamily="18" charset="0"/>
              </a:rPr>
              <a:t>On a few occasions, Canada has considered limiting the interest deduction for foreign investments, particularly where the plans resulted in a double interest deduction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A2B92-B278-F1E9-CF05-039FD7277C3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39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54EB8-7385-4EFA-939F-20612E0FB7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</a:t>
            </a:r>
            <a:r>
              <a:rPr lang="fr-CA" sz="2200" dirty="0" err="1"/>
              <a:t>Interests</a:t>
            </a:r>
            <a:r>
              <a:rPr lang="fr-CA" sz="2200" dirty="0"/>
              <a:t> </a:t>
            </a:r>
            <a:r>
              <a:rPr lang="fr-CA" sz="2200" dirty="0" err="1"/>
              <a:t>deduction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E4764E-83C3-A8FE-6D96-B67578CD72D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Three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scenarios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addressed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by</a:t>
            </a:r>
            <a:r>
              <a:rPr lang="fr-CA" sz="1800" dirty="0">
                <a:latin typeface="+mj-lt"/>
                <a:ea typeface="Times New Roman" panose="02020603050405020304" pitchFamily="18" charset="0"/>
              </a:rPr>
              <a:t> Action 4 BEPS</a:t>
            </a:r>
          </a:p>
          <a:p>
            <a:pPr marL="615944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Putting debt in entities located in high tax jurisdictions</a:t>
            </a:r>
          </a:p>
          <a:p>
            <a:pPr marL="615944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Ingroup loan to claim higher interest deductions than actual interest expenses to third parties</a:t>
            </a:r>
          </a:p>
          <a:p>
            <a:pPr marL="615944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Use debt to generate tax-free income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+mj-lt"/>
                <a:ea typeface="Times New Roman" panose="02020603050405020304" pitchFamily="18" charset="0"/>
              </a:rPr>
              <a:t>Aims to put in place a common global approach to limit interest deduction in the entities of a MNE</a:t>
            </a:r>
            <a:endParaRPr lang="en-US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pPr marL="615944" lvl="1" indent="-342900">
              <a:buFont typeface="Symbol" panose="05050102010706020507" pitchFamily="18" charset="2"/>
              <a:buChar char=""/>
            </a:pP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Based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on a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limit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on net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interest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expense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interest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expense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minus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interest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income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615944" lvl="1" indent="-342900">
              <a:buFont typeface="Symbol" panose="05050102010706020507" pitchFamily="18" charset="2"/>
              <a:buChar char=""/>
            </a:pPr>
            <a:r>
              <a:rPr lang="fr-CA" sz="1800" dirty="0" err="1">
                <a:effectLst/>
                <a:latin typeface="+mj-lt"/>
                <a:ea typeface="Times New Roman" panose="02020603050405020304" pitchFamily="18" charset="0"/>
              </a:rPr>
              <a:t>Based</a:t>
            </a: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 on EBITDA.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2DFBBD-20DF-17C2-F0D9-DE7E5535ACD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1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C0192-AFF7-939E-DC0B-FC897A0DA63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</a:t>
            </a:r>
            <a:r>
              <a:rPr lang="fr-CA" sz="2200" dirty="0" err="1"/>
              <a:t>interests</a:t>
            </a:r>
            <a:r>
              <a:rPr lang="fr-CA" sz="2200" dirty="0"/>
              <a:t> </a:t>
            </a:r>
            <a:r>
              <a:rPr lang="fr-CA" sz="2200" dirty="0" err="1"/>
              <a:t>deduction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DE9A03-1404-5230-891C-752EBFE59FC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CA" sz="1800" dirty="0">
                <a:effectLst/>
                <a:latin typeface="+mj-lt"/>
                <a:ea typeface="Times New Roman" panose="02020603050405020304" pitchFamily="18" charset="0"/>
              </a:rPr>
              <a:t>Example of Canada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Draft legislation November 2022, effective October 1, 2023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Limit: 30% of EBITDA (or group ratio)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Excessive interest and financing expenses limitation (EIFEL)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Applies to all Canadian companies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Except Canadian-controlled private corporations (CCPCs) with less than $50 million of taxable capital employed in Canada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Group activities outside of Canada</a:t>
            </a:r>
          </a:p>
          <a:p>
            <a:pPr lvl="1">
              <a:spcBef>
                <a:spcPts val="0"/>
              </a:spcBef>
            </a:pPr>
            <a:r>
              <a:rPr lang="nl-NL" sz="18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1,000,000 in net interest </a:t>
            </a:r>
            <a:r>
              <a:rPr lang="nl-NL" sz="1800" dirty="0" err="1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</a:rPr>
              <a:t>expenses</a:t>
            </a:r>
            <a:endParaRPr lang="nl-NL" sz="1800" dirty="0">
              <a:solidFill>
                <a:srgbClr val="2D2D2D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E339A-EC79-05A5-2269-55F8AAB018F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46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1F7A5-7631-7213-FAD2-15212FEF2CF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- </a:t>
            </a:r>
            <a:r>
              <a:rPr lang="fr-CA" sz="2200" dirty="0" err="1"/>
              <a:t>Harmful</a:t>
            </a:r>
            <a:r>
              <a:rPr lang="fr-CA" sz="2200" dirty="0"/>
              <a:t> </a:t>
            </a:r>
            <a:r>
              <a:rPr lang="fr-CA" sz="2200" dirty="0" err="1"/>
              <a:t>Tax</a:t>
            </a:r>
            <a:r>
              <a:rPr lang="fr-CA" sz="2200" dirty="0"/>
              <a:t> Practices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886A5-2850-B7A0-F445-B2F4FB7FF6F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228606" indent="0" algn="just"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5: Fight harmful tax practices more effectively, taking into account transparency and substance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aim is to identify harmful tax practices adopted by certain countries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Tax policies in place that increase tax competition and encourage the transfer of profits without actually transferring real economic activities.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Lobby for the abolition of these schemes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Propose rules to be adopted to make the plans compliant 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rgbClr val="2D2D2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Specifically Preferential treatment of IP income (“Patent box”)</a:t>
            </a:r>
          </a:p>
          <a:p>
            <a:pPr lvl="1"/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transfer patents and the income derived from them without real activity to benefit from a preferential tax treatment on royalties 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2D2D2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2D2D2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CD82E-CE66-EB20-916D-D6BA1FBD8CB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21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2A536-E6F3-9756-CB9C-391C6B116F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- </a:t>
            </a:r>
            <a:r>
              <a:rPr lang="fr-CA" sz="2200" dirty="0" err="1"/>
              <a:t>Harmful</a:t>
            </a:r>
            <a:r>
              <a:rPr lang="fr-CA" sz="2200" dirty="0"/>
              <a:t> </a:t>
            </a:r>
            <a:r>
              <a:rPr lang="fr-CA" sz="2200" dirty="0" err="1"/>
              <a:t>Tax</a:t>
            </a:r>
            <a:r>
              <a:rPr lang="fr-CA" sz="2200" dirty="0"/>
              <a:t> Practices</a:t>
            </a:r>
            <a:br>
              <a:rPr lang="fr-CA" sz="2400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F2718E-B5FB-527A-1B12-480301016C5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1998 - Work on harmful tax practices at the OECD</a:t>
            </a: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Following pressure, several countries have put an end to harmful preferential regimes </a:t>
            </a:r>
          </a:p>
          <a:p>
            <a:r>
              <a:rPr lang="en-US" sz="1800" dirty="0">
                <a:solidFill>
                  <a:srgbClr val="2D2D2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owever, some preferential regimes were not identified as being harmful (including the IP preferential tax regimes (“Patent box”)</a:t>
            </a: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BEPS considers old forms of patent boxes as harmful competition 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674A6-84BF-63E8-220A-F977763C920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09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3B440-0402-A455-D4E1-90A02B6A4F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- </a:t>
            </a:r>
            <a:r>
              <a:rPr lang="fr-CA" sz="2200" dirty="0" err="1"/>
              <a:t>Harmful</a:t>
            </a:r>
            <a:r>
              <a:rPr lang="fr-CA" sz="2200" dirty="0"/>
              <a:t> </a:t>
            </a:r>
            <a:r>
              <a:rPr lang="fr-CA" sz="2200" dirty="0" err="1"/>
              <a:t>Tax</a:t>
            </a:r>
            <a:r>
              <a:rPr lang="fr-CA" sz="2200" dirty="0"/>
              <a:t> Practices</a:t>
            </a:r>
            <a:br>
              <a:rPr lang="fr-CA" sz="2400" dirty="0"/>
            </a:b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F75044-23D3-4189-C63C-196FC2674DC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Proposes in Action 5 that these schemes include conditions to benefit from the preferential tax treatment </a:t>
            </a:r>
          </a:p>
          <a:p>
            <a:pPr lvl="1"/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substantial activity requirement is related to R&amp;D expenditures in the case of IP </a:t>
            </a:r>
          </a:p>
          <a:p>
            <a:pPr lvl="1"/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income eligible for preferential treatment is the income derived from the IP in proportion to the R&amp;D expenditures made for the development of the IP by the person seeking the benefit. (does not take into account the costs of acquiring the IP)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C583B5-455D-EAEC-4CF4-F419A98D499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83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7B608-7C70-4CA6-5721-4912C6AD4A6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- </a:t>
            </a:r>
            <a:r>
              <a:rPr lang="fr-CA" sz="2200" dirty="0" err="1"/>
              <a:t>Harmful</a:t>
            </a:r>
            <a:r>
              <a:rPr lang="fr-CA" sz="2200" dirty="0"/>
              <a:t> </a:t>
            </a:r>
            <a:r>
              <a:rPr lang="fr-CA" sz="2200" dirty="0" err="1"/>
              <a:t>Tax</a:t>
            </a:r>
            <a:r>
              <a:rPr lang="fr-CA" sz="2200" dirty="0"/>
              <a:t> Practices</a:t>
            </a:r>
            <a:br>
              <a:rPr lang="fr-CA" sz="2400" dirty="0"/>
            </a:b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2C6C4-0025-044D-AE72-6CFF2C40363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Canada does not have a Patent Box regime</a:t>
            </a:r>
          </a:p>
          <a:p>
            <a:pPr lvl="1"/>
            <a:r>
              <a:rPr lang="en-US" sz="1800" dirty="0"/>
              <a:t>Very advantageous R&amp;D regime on the other hand</a:t>
            </a:r>
          </a:p>
          <a:p>
            <a:pPr lvl="1"/>
            <a:r>
              <a:rPr lang="en-US" sz="1800" dirty="0"/>
              <a:t>Risk of R&amp;D leaving Canada</a:t>
            </a:r>
          </a:p>
          <a:p>
            <a:r>
              <a:rPr lang="en-US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Italy </a:t>
            </a:r>
            <a:endParaRPr lang="en-US" dirty="0">
              <a:solidFill>
                <a:srgbClr val="2D2D2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Old Patent Bo</a:t>
            </a:r>
            <a:r>
              <a:rPr lang="en-US" sz="1800" dirty="0">
                <a:solidFill>
                  <a:srgbClr val="2D2D2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replaced by a compliant regime</a:t>
            </a: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https://www.ey.com/en_gl/tax-alerts/italy-issues-law-decree-on-new-patent-box-regime</a:t>
            </a: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endParaRPr lang="en-US" sz="1800" dirty="0">
              <a:solidFill>
                <a:srgbClr val="2D2D2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37565-53F4-79FD-9132-0295F5CAF57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9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0F56C-B8B1-871E-44A7-A7EAB337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regime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909E7-DAA0-6C79-8131-E651ED5AC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Domestic </a:t>
            </a:r>
            <a:r>
              <a:rPr lang="fr-CA" dirty="0" err="1"/>
              <a:t>income</a:t>
            </a:r>
            <a:r>
              <a:rPr lang="fr-CA" dirty="0"/>
              <a:t>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regime</a:t>
            </a:r>
            <a:r>
              <a:rPr lang="fr-CA" dirty="0"/>
              <a:t> </a:t>
            </a:r>
            <a:r>
              <a:rPr lang="fr-CA" dirty="0" err="1"/>
              <a:t>implemented</a:t>
            </a:r>
            <a:r>
              <a:rPr lang="fr-CA" dirty="0"/>
              <a:t> </a:t>
            </a:r>
            <a:r>
              <a:rPr lang="fr-CA" dirty="0" err="1"/>
              <a:t>worldwide</a:t>
            </a:r>
            <a:r>
              <a:rPr lang="fr-CA" dirty="0"/>
              <a:t> in the </a:t>
            </a:r>
            <a:r>
              <a:rPr lang="fr-CA" dirty="0" err="1"/>
              <a:t>early</a:t>
            </a:r>
            <a:r>
              <a:rPr lang="fr-CA" dirty="0"/>
              <a:t> 1900s</a:t>
            </a:r>
          </a:p>
          <a:p>
            <a:r>
              <a:rPr lang="fr-CA" dirty="0" err="1"/>
              <a:t>Resident</a:t>
            </a:r>
            <a:r>
              <a:rPr lang="fr-CA" dirty="0"/>
              <a:t> </a:t>
            </a:r>
            <a:r>
              <a:rPr lang="fr-CA" dirty="0" err="1"/>
              <a:t>taxed</a:t>
            </a:r>
            <a:r>
              <a:rPr lang="fr-CA" dirty="0"/>
              <a:t> on </a:t>
            </a:r>
            <a:r>
              <a:rPr lang="fr-CA" dirty="0" err="1"/>
              <a:t>their</a:t>
            </a:r>
            <a:r>
              <a:rPr lang="fr-CA" dirty="0"/>
              <a:t> global </a:t>
            </a:r>
            <a:r>
              <a:rPr lang="fr-CA" dirty="0" err="1"/>
              <a:t>income</a:t>
            </a:r>
            <a:r>
              <a:rPr lang="fr-CA" dirty="0"/>
              <a:t> and </a:t>
            </a:r>
            <a:r>
              <a:rPr lang="fr-CA" dirty="0" err="1"/>
              <a:t>non-resident</a:t>
            </a:r>
            <a:r>
              <a:rPr lang="fr-CA" dirty="0"/>
              <a:t> </a:t>
            </a:r>
            <a:r>
              <a:rPr lang="fr-CA" dirty="0" err="1"/>
              <a:t>taxed</a:t>
            </a:r>
            <a:r>
              <a:rPr lang="fr-CA" dirty="0"/>
              <a:t> on the </a:t>
            </a:r>
            <a:r>
              <a:rPr lang="fr-CA" dirty="0" err="1"/>
              <a:t>income</a:t>
            </a:r>
            <a:r>
              <a:rPr lang="fr-CA" dirty="0"/>
              <a:t> </a:t>
            </a:r>
            <a:r>
              <a:rPr lang="fr-CA" dirty="0" err="1"/>
              <a:t>generated</a:t>
            </a:r>
            <a:r>
              <a:rPr lang="fr-CA" dirty="0"/>
              <a:t> in the country.</a:t>
            </a:r>
          </a:p>
          <a:p>
            <a:r>
              <a:rPr lang="fr-CA" dirty="0"/>
              <a:t>Risk of double taxation</a:t>
            </a:r>
          </a:p>
          <a:p>
            <a:r>
              <a:rPr lang="fr-CA" dirty="0"/>
              <a:t>Need to control for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evasion</a:t>
            </a:r>
            <a:r>
              <a:rPr lang="fr-CA" dirty="0"/>
              <a:t> 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B0AD2-15F5-BF02-E4FE-066AEAD86AD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87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CF75F-9455-3E0E-A7E4-530537E900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- </a:t>
            </a:r>
            <a:r>
              <a:rPr lang="fr-CA" sz="2200" dirty="0" err="1"/>
              <a:t>Harmful</a:t>
            </a:r>
            <a:r>
              <a:rPr lang="fr-CA" sz="2200" dirty="0"/>
              <a:t> </a:t>
            </a:r>
            <a:r>
              <a:rPr lang="fr-CA" sz="2200" dirty="0" err="1"/>
              <a:t>Tax</a:t>
            </a:r>
            <a:r>
              <a:rPr lang="fr-CA" sz="2200" dirty="0"/>
              <a:t> Practices</a:t>
            </a:r>
            <a:br>
              <a:rPr lang="fr-CA" sz="2400" dirty="0"/>
            </a:b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F548B-12D7-8762-A5DB-43958C2C1F5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Another component of Action 5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Transparency between jurisdictions - exchange of advance rulings on international transactions with other affected countries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44363-01DE-B31D-83E8-FA60F9A0056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42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0088D-F0C5-3E59-856F-F48FF2B416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200" dirty="0"/>
              <a:t>BEPS - Action 6 Tax Treaty Abuse – To follow in seminar 3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25E514-B831-9F0C-D00A-055AD616FAA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Anti-abuse mechanisms in tax treaties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AC225-B6E6-C5EF-D53F-E6FFB5DCA59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7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BCB4D-B615-6CA2-E3E0-3E1E1B9152E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permanent establishment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47046-4B21-F361-2A0D-E2FD5B6A23F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7: Prevent measures to artificially avoid permanent establishment status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Counter the use of schemes to ensure that a permanent establishment is not established in a country to avoid taxation of income arising from activities in that country.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Exception to the definition of PE for "preparatory or auxiliary activities”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recommends amendment to counter the use of this exception where the activities constitute an "essential and significant part of the business of the enterprise as a whole."</a:t>
            </a:r>
          </a:p>
          <a:p>
            <a:pPr>
              <a:spcBef>
                <a:spcPts val="0"/>
              </a:spcBef>
            </a:pP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Example </a:t>
            </a:r>
            <a:r>
              <a:rPr lang="fr-CA" sz="18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Huge warehouse with a large number of employees used for storage and delivery of goods sold online by a retailer whose business model is based on proximity to customers and fast delivery.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694A33-D89B-1159-4966-8FCC5F5976E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1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BCB4D-B615-6CA2-E3E0-3E1E1B9152E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permanent establishment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47046-4B21-F361-2A0D-E2FD5B6A23F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Exception to the definition of PE for independent agents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recommends amendment to counter the use of commission agents without solely considering the legal capacity to sign contracts for the company. </a:t>
            </a:r>
          </a:p>
          <a:p>
            <a:pPr>
              <a:spcBef>
                <a:spcPts val="0"/>
              </a:spcBef>
            </a:pPr>
            <a:endParaRPr lang="fr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Multilateral instrument proposes amendments to tax treaties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34EF00-3EC8-3C04-A60D-5419B00FFE9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36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49C12-04E6-D904-F4D3-75BE915FB17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200" dirty="0"/>
              <a:t>BEPS – </a:t>
            </a:r>
            <a:r>
              <a:rPr lang="fr-CA" sz="2200" dirty="0" err="1"/>
              <a:t>transfer</a:t>
            </a:r>
            <a:r>
              <a:rPr lang="fr-CA" sz="2200" dirty="0"/>
              <a:t> </a:t>
            </a:r>
            <a:r>
              <a:rPr lang="fr-CA" sz="2200" dirty="0" err="1"/>
              <a:t>pricing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9B5A3-5AFD-B4F4-ED1F-B021E08A1D8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Actions 8 to 10: Related to transfer pricing </a:t>
            </a: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13: Transfer pricing documentation and country-by-country reporting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CA9BA-8F2B-F76F-A336-8F57B8A8A95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78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3F228-A75A-31E3-BEF4-063B319F56B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200" dirty="0"/>
              <a:t>BEPS - Disclosure of tax planning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5F5712-21CD-2451-3902-0A36CD2088D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12: Require taxpayers to disclose aggressive tax planning schemes</a:t>
            </a:r>
          </a:p>
          <a:p>
            <a:pPr lvl="1">
              <a:spcBef>
                <a:spcPts val="0"/>
              </a:spcBef>
            </a:pPr>
            <a:r>
              <a:rPr lang="fr-CA" sz="1500" dirty="0" err="1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</a:t>
            </a:r>
            <a:r>
              <a:rPr lang="fr-CA" sz="15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Information </a:t>
            </a:r>
            <a:r>
              <a:rPr lang="fr-CA" sz="1500" dirty="0" err="1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asymmetry</a:t>
            </a:r>
            <a:endParaRPr lang="fr-CA" sz="1500" dirty="0">
              <a:solidFill>
                <a:srgbClr val="2D2D2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5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Objective: to obtain more information on aggressive or abusive tax planning strategies (domestic and international)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Recommendation for a regime that is easy to understand, limits compliance costs, is efficient and allows for some form of tracking to ensure legal certainty for taxpayers.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Recommendation for the process: clearly indicate who is targeted, what transactions are disclosed (general or specific markers), timeframe and consequence, obligations for the tax professionals involved as well. 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Disclosure of international planning: Recommends targeting (e.g., in Canada, back-to-back lending strategies) and provides for the exchange of information between jurisdictions through various forums such as JITSIC and the OECD forum on tax administrations.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0C4C84-D88A-59F6-A48A-DDE2C6BC918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56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5136A-85D8-E452-DC1E-3FD78768DF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BEPS - dispute </a:t>
            </a:r>
            <a:r>
              <a:rPr lang="fr-CA" dirty="0" err="1"/>
              <a:t>resolution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8AFD9-F340-BB8A-0569-B5BF217D771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14: Increase the effectiveness of dispute resolution mechanisms. </a:t>
            </a: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Mutual agreement procedure in tax treaties - uncertain and criticized process.</a:t>
            </a:r>
          </a:p>
          <a:p>
            <a:r>
              <a:rPr lang="en-US" sz="18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Clarify the process and ultimately provide for arbitration. </a:t>
            </a: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EBE78-877B-4378-12AF-B5507834F55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8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F3521-72A0-BE54-036C-D336BDB7CF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638040"/>
            <a:ext cx="8496944" cy="514350"/>
          </a:xfrm>
        </p:spPr>
        <p:txBody>
          <a:bodyPr/>
          <a:lstStyle/>
          <a:p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History</a:t>
            </a:r>
            <a:r>
              <a:rPr lang="fr-C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tax</a:t>
            </a:r>
            <a:r>
              <a:rPr lang="fr-C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treaties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6AB4B-A9B7-0E9C-28A4-51C153E14FC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228600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1928 League of Nations: first bilateral convention model </a:t>
            </a:r>
          </a:p>
          <a:p>
            <a:pPr marL="228600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Objectives: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01644" lvl="1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promote economic recovery 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01644" lvl="1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control evasion and </a:t>
            </a:r>
          </a:p>
          <a:p>
            <a:pPr marL="501644"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to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avoid double taxation</a:t>
            </a:r>
          </a:p>
          <a:p>
            <a:pPr marL="228600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Functioning :</a:t>
            </a:r>
          </a:p>
          <a:p>
            <a:pPr marL="501644" lvl="1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Identifies types of income and attributes taxing rights among countries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85789" lvl="2">
              <a:spcBef>
                <a:spcPts val="0"/>
              </a:spcBef>
            </a:pP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Taxation rights to country of residence generally residual and unlimited</a:t>
            </a:r>
          </a:p>
          <a:p>
            <a:pPr marL="685789" lvl="2">
              <a:spcBef>
                <a:spcPts val="0"/>
              </a:spcBef>
            </a:pP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Taxation rights for source country prioritized for certain types but limited</a:t>
            </a:r>
          </a:p>
          <a:p>
            <a:pPr marL="501644" lvl="1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Taxation based on law principles </a:t>
            </a:r>
          </a:p>
          <a:p>
            <a:pPr marL="685789" lvl="2">
              <a:spcBef>
                <a:spcPts val="0"/>
              </a:spcBef>
            </a:pP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</a:rPr>
              <a:t>Entities</a:t>
            </a:r>
          </a:p>
          <a:p>
            <a:pPr marL="685789" lvl="2">
              <a:spcBef>
                <a:spcPts val="0"/>
              </a:spcBef>
            </a:pPr>
            <a:r>
              <a:rPr lang="en-US" sz="150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ransactions</a:t>
            </a:r>
          </a:p>
          <a:p>
            <a:pPr marL="501644" lvl="1"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Administrative rules (exchange of information for example)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" indent="0">
              <a:spcBef>
                <a:spcPts val="0"/>
              </a:spcBef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F9D55-D0F8-CC20-5EBB-FA537F45FD5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6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F3521-72A0-BE54-036C-D336BDB7CF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638040"/>
            <a:ext cx="8496944" cy="514350"/>
          </a:xfrm>
        </p:spPr>
        <p:txBody>
          <a:bodyPr/>
          <a:lstStyle/>
          <a:p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History</a:t>
            </a:r>
            <a:r>
              <a:rPr lang="fr-C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tax</a:t>
            </a:r>
            <a:r>
              <a:rPr lang="fr-C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treaties</a:t>
            </a:r>
            <a:endParaRPr lang="fr-CA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6AB4B-A9B7-0E9C-28A4-51C153E14FC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228600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1958: First draft - Predecessor of OECD takes over (OEEC Organization for European Economic Cooperation)</a:t>
            </a:r>
          </a:p>
          <a:p>
            <a:pPr marL="228600">
              <a:spcBef>
                <a:spcPts val="0"/>
              </a:spcBef>
            </a:pP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1963: First OECD Model </a:t>
            </a:r>
            <a:r>
              <a:rPr lang="fr-CA" sz="18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onvention</a:t>
            </a:r>
          </a:p>
          <a:p>
            <a:pPr marL="228600">
              <a:spcBef>
                <a:spcPts val="0"/>
              </a:spcBef>
            </a:pP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1977: </a:t>
            </a:r>
            <a:r>
              <a:rPr lang="fr-C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</a:t>
            </a: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 Model</a:t>
            </a:r>
          </a:p>
          <a:p>
            <a:pPr marL="228600">
              <a:spcBef>
                <a:spcPts val="0"/>
              </a:spcBef>
            </a:pP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1992: </a:t>
            </a:r>
            <a:r>
              <a:rPr lang="fr-C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Ambulatory</a:t>
            </a: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1800" dirty="0">
                <a:latin typeface="Arial" panose="020B0604020202020204" pitchFamily="34" charset="0"/>
                <a:ea typeface="Times New Roman" panose="02020603050405020304" pitchFamily="18" charset="0"/>
              </a:rPr>
              <a:t>Model</a:t>
            </a:r>
          </a:p>
          <a:p>
            <a:pPr marL="6" indent="0">
              <a:spcBef>
                <a:spcPts val="0"/>
              </a:spcBef>
              <a:buNone/>
            </a:pPr>
            <a:endParaRPr lang="fr-CA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Some discussion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about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multilateral agreements over time</a:t>
            </a:r>
          </a:p>
          <a:p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F9D55-D0F8-CC20-5EBB-FA537F45FD5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2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750D1-E3D8-E609-FC70-6CE63DE30034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Legal </a:t>
            </a:r>
            <a:r>
              <a:rPr lang="fr-CA" dirty="0" err="1"/>
              <a:t>form</a:t>
            </a:r>
            <a:r>
              <a:rPr lang="fr-CA" dirty="0"/>
              <a:t> of </a:t>
            </a:r>
            <a:r>
              <a:rPr lang="fr-CA" dirty="0" err="1"/>
              <a:t>treaties</a:t>
            </a:r>
            <a:r>
              <a:rPr lang="fr-CA" dirty="0"/>
              <a:t>: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Negotiation between states 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Set the taxing rights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Prevails over domestic law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Agreement submitted to government for ratification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International agreement governed by international law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7577D-135E-FBFE-63BB-D7841BB1120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F85996E-CDF4-4EFE-A83A-D7D55B82023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7544" y="638040"/>
            <a:ext cx="8496944" cy="349534"/>
          </a:xfrm>
        </p:spPr>
        <p:txBody>
          <a:bodyPr/>
          <a:lstStyle/>
          <a:p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History</a:t>
            </a:r>
            <a:r>
              <a:rPr lang="fr-C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tax</a:t>
            </a:r>
            <a:r>
              <a:rPr lang="fr-CA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CA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treaties</a:t>
            </a:r>
            <a:endParaRPr lang="fr-CA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25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05B99-DCA2-7B4B-B63E-84F13026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History</a:t>
            </a:r>
            <a:r>
              <a:rPr lang="fr-CA" dirty="0"/>
              <a:t>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Treaties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1DD8F9-2345-8720-06B6-97D95E13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Around</a:t>
            </a:r>
            <a:r>
              <a:rPr lang="fr-CA" dirty="0"/>
              <a:t> 50 </a:t>
            </a:r>
            <a:r>
              <a:rPr lang="fr-CA" dirty="0" err="1"/>
              <a:t>treaties</a:t>
            </a:r>
            <a:r>
              <a:rPr lang="fr-CA" dirty="0"/>
              <a:t> </a:t>
            </a:r>
            <a:r>
              <a:rPr lang="fr-CA" dirty="0" err="1"/>
              <a:t>signed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1950</a:t>
            </a:r>
          </a:p>
          <a:p>
            <a:r>
              <a:rPr lang="en-US" dirty="0"/>
              <a:t>Now more than 3000 Bilateral Tax Treaties (more than 100 signed by Italy)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A84F1-DDEF-CC5A-9EF3-BFD0F3F8D1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2A867-42BE-BAB0-B087-A8E14FF5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governance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2C8031-661E-045D-4EC8-E780CEC4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 official international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governing</a:t>
            </a:r>
            <a:r>
              <a:rPr lang="fr-CA" dirty="0"/>
              <a:t> body</a:t>
            </a:r>
          </a:p>
          <a:p>
            <a:r>
              <a:rPr lang="fr-CA" dirty="0" err="1"/>
              <a:t>Institutional</a:t>
            </a:r>
            <a:r>
              <a:rPr lang="fr-CA" dirty="0"/>
              <a:t> </a:t>
            </a:r>
            <a:r>
              <a:rPr lang="fr-CA" dirty="0" err="1"/>
              <a:t>constraints</a:t>
            </a:r>
            <a:r>
              <a:rPr lang="fr-CA" dirty="0"/>
              <a:t> (</a:t>
            </a:r>
            <a:r>
              <a:rPr lang="fr-CA" dirty="0" err="1"/>
              <a:t>Bilateral</a:t>
            </a:r>
            <a:r>
              <a:rPr lang="fr-CA" dirty="0"/>
              <a:t> </a:t>
            </a:r>
            <a:r>
              <a:rPr lang="fr-CA" dirty="0" err="1"/>
              <a:t>tax</a:t>
            </a:r>
            <a:r>
              <a:rPr lang="fr-CA" dirty="0"/>
              <a:t> </a:t>
            </a:r>
            <a:r>
              <a:rPr lang="fr-CA" dirty="0" err="1"/>
              <a:t>treaty</a:t>
            </a:r>
            <a:r>
              <a:rPr lang="fr-CA" dirty="0"/>
              <a:t> network)</a:t>
            </a:r>
          </a:p>
          <a:p>
            <a:r>
              <a:rPr lang="fr-CA" dirty="0"/>
              <a:t>Actors </a:t>
            </a:r>
            <a:r>
              <a:rPr lang="fr-CA" dirty="0" err="1"/>
              <a:t>involved</a:t>
            </a:r>
            <a:r>
              <a:rPr lang="fr-CA" dirty="0"/>
              <a:t> :</a:t>
            </a:r>
          </a:p>
          <a:p>
            <a:pPr lvl="2"/>
            <a:r>
              <a:rPr lang="fr-CA" dirty="0" err="1"/>
              <a:t>Governments</a:t>
            </a:r>
            <a:endParaRPr lang="fr-CA" dirty="0"/>
          </a:p>
          <a:p>
            <a:pPr lvl="2"/>
            <a:r>
              <a:rPr lang="fr-CA" dirty="0"/>
              <a:t>International </a:t>
            </a:r>
            <a:r>
              <a:rPr lang="fr-CA" dirty="0" err="1"/>
              <a:t>organizations</a:t>
            </a:r>
            <a:r>
              <a:rPr lang="fr-CA" dirty="0"/>
              <a:t> </a:t>
            </a:r>
          </a:p>
          <a:p>
            <a:pPr lvl="2"/>
            <a:r>
              <a:rPr lang="fr-CA" dirty="0"/>
              <a:t>Experts</a:t>
            </a:r>
          </a:p>
          <a:p>
            <a:pPr lvl="2"/>
            <a:r>
              <a:rPr lang="fr-CA" dirty="0" err="1"/>
              <a:t>Taxpayers</a:t>
            </a:r>
            <a:r>
              <a:rPr lang="fr-CA" dirty="0"/>
              <a:t> (</a:t>
            </a:r>
            <a:r>
              <a:rPr lang="fr-CA" dirty="0" err="1"/>
              <a:t>mostly</a:t>
            </a:r>
            <a:r>
              <a:rPr lang="fr-CA" dirty="0"/>
              <a:t> </a:t>
            </a:r>
            <a:r>
              <a:rPr lang="fr-CA" dirty="0" err="1"/>
              <a:t>MNEs</a:t>
            </a:r>
            <a:r>
              <a:rPr lang="fr-CA" dirty="0"/>
              <a:t>)</a:t>
            </a:r>
          </a:p>
          <a:p>
            <a:pPr lvl="2"/>
            <a:r>
              <a:rPr lang="fr-CA" dirty="0"/>
              <a:t>Civil society and </a:t>
            </a:r>
            <a:r>
              <a:rPr lang="fr-CA" dirty="0" err="1"/>
              <a:t>NGOs</a:t>
            </a:r>
            <a:endParaRPr lang="fr-CA" dirty="0"/>
          </a:p>
          <a:p>
            <a:pPr marL="228594" lvl="1" indent="0">
              <a:buNone/>
            </a:pP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79BE8-6C1A-AB6C-10C0-1594376842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156176" y="195486"/>
            <a:ext cx="288032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59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èmeUdeS">
  <a:themeElements>
    <a:clrScheme name="ThemeUdeS_2021">
      <a:dk1>
        <a:srgbClr val="000000"/>
      </a:dk1>
      <a:lt1>
        <a:srgbClr val="00A955"/>
      </a:lt1>
      <a:dk2>
        <a:srgbClr val="48695C"/>
      </a:dk2>
      <a:lt2>
        <a:srgbClr val="447C59"/>
      </a:lt2>
      <a:accent1>
        <a:srgbClr val="3C8F58"/>
      </a:accent1>
      <a:accent2>
        <a:srgbClr val="59AD55"/>
      </a:accent2>
      <a:accent3>
        <a:srgbClr val="79B551"/>
      </a:accent3>
      <a:accent4>
        <a:srgbClr val="95C14E"/>
      </a:accent4>
      <a:accent5>
        <a:srgbClr val="717868"/>
      </a:accent5>
      <a:accent6>
        <a:srgbClr val="E5A938"/>
      </a:accent6>
      <a:hlink>
        <a:srgbClr val="1D1D1D"/>
      </a:hlink>
      <a:folHlink>
        <a:srgbClr val="9DAF8A"/>
      </a:folHlink>
    </a:clrScheme>
    <a:fontScheme name="pal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a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̀meUdeS" id="{21D65A03-64AD-0F4D-A473-D500D424A07F}" vid="{E3B1D666-46DF-864A-9622-C0FA368154B9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53E728737EA4B9060CE775E97621F" ma:contentTypeVersion="13" ma:contentTypeDescription="Crée un document." ma:contentTypeScope="" ma:versionID="78e777023b4d0fd735571f3034b73b36">
  <xsd:schema xmlns:xsd="http://www.w3.org/2001/XMLSchema" xmlns:xs="http://www.w3.org/2001/XMLSchema" xmlns:p="http://schemas.microsoft.com/office/2006/metadata/properties" xmlns:ns3="5cd34cc4-4df3-4297-8004-db5d28e031f9" xmlns:ns4="61f4298d-917c-41ed-9e00-44560d64fbf2" targetNamespace="http://schemas.microsoft.com/office/2006/metadata/properties" ma:root="true" ma:fieldsID="30036c146911a8d746e5b79927d2bb2d" ns3:_="" ns4:_="">
    <xsd:import namespace="5cd34cc4-4df3-4297-8004-db5d28e031f9"/>
    <xsd:import namespace="61f4298d-917c-41ed-9e00-44560d64fb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34cc4-4df3-4297-8004-db5d28e03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4298d-917c-41ed-9e00-44560d64f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B42A1C-4BE3-4C0F-A6AF-EC136815B541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61f4298d-917c-41ed-9e00-44560d64fbf2"/>
    <ds:schemaRef ds:uri="http://schemas.openxmlformats.org/package/2006/metadata/core-properties"/>
    <ds:schemaRef ds:uri="5cd34cc4-4df3-4297-8004-db5d28e031f9"/>
    <ds:schemaRef ds:uri="http://schemas.microsoft.com/office/infopath/2007/PartnerControl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50BAF1-D208-462F-AE4F-047B1C7B8F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79DBB6-E84B-4F52-9213-6F37FEFEC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34cc4-4df3-4297-8004-db5d28e031f9"/>
    <ds:schemaRef ds:uri="61f4298d-917c-41ed-9e00-44560d64f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19015</TotalTime>
  <Words>3092</Words>
  <Application>Microsoft Office PowerPoint</Application>
  <PresentationFormat>Affichage à l'écran (16:9)</PresentationFormat>
  <Paragraphs>352</Paragraphs>
  <Slides>46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Lucida Grande</vt:lpstr>
      <vt:lpstr>Symbol</vt:lpstr>
      <vt:lpstr>Times New Roman</vt:lpstr>
      <vt:lpstr>Wingdings</vt:lpstr>
      <vt:lpstr>ThèmeUdeS</vt:lpstr>
      <vt:lpstr>International tax law</vt:lpstr>
      <vt:lpstr>Plan</vt:lpstr>
      <vt:lpstr>International tax Regime</vt:lpstr>
      <vt:lpstr>International tax regime</vt:lpstr>
      <vt:lpstr>History of tax treaties</vt:lpstr>
      <vt:lpstr>History of tax treaties</vt:lpstr>
      <vt:lpstr>History of tax treaties</vt:lpstr>
      <vt:lpstr>History Tax Treaties</vt:lpstr>
      <vt:lpstr>International tax governance</vt:lpstr>
      <vt:lpstr>International tax governance</vt:lpstr>
      <vt:lpstr>International tax governance</vt:lpstr>
      <vt:lpstr>International tax governance – channels</vt:lpstr>
      <vt:lpstr>International tax governance – channelS</vt:lpstr>
      <vt:lpstr>International tax governance – channelS</vt:lpstr>
      <vt:lpstr>International tax governance – channelS</vt:lpstr>
      <vt:lpstr>International tax governance – channelS</vt:lpstr>
      <vt:lpstr>International tax governance – channels</vt:lpstr>
      <vt:lpstr>International tax governance – Channel</vt:lpstr>
      <vt:lpstr>International tax governance - Channels  </vt:lpstr>
      <vt:lpstr>International tax governance - Channels</vt:lpstr>
      <vt:lpstr>International tax governance - Channels </vt:lpstr>
      <vt:lpstr>International tax governance - Channels</vt:lpstr>
      <vt:lpstr>International tax governance - Channels</vt:lpstr>
      <vt:lpstr>International tax governance</vt:lpstr>
      <vt:lpstr>BEPs</vt:lpstr>
      <vt:lpstr>BEPS project – Base erosion and profit shifting</vt:lpstr>
      <vt:lpstr>BEPS – Estimating the phenomenon</vt:lpstr>
      <vt:lpstr>BEPS – Digital economy</vt:lpstr>
      <vt:lpstr>BEPS – hybrid mismatch arangements</vt:lpstr>
      <vt:lpstr>BEPS – hybrid mismatch arangements</vt:lpstr>
      <vt:lpstr>BEPS – Reinforce CFC rules</vt:lpstr>
      <vt:lpstr>BEPS – Interests deduction</vt:lpstr>
      <vt:lpstr>BEPS – Interests deduction</vt:lpstr>
      <vt:lpstr>BEPS – Interests deduction</vt:lpstr>
      <vt:lpstr>BEPS – interests deduction</vt:lpstr>
      <vt:lpstr>BEPS - Harmful Tax Practices </vt:lpstr>
      <vt:lpstr>BEPS - Harmful Tax Practices </vt:lpstr>
      <vt:lpstr>BEPS - Harmful Tax Practices </vt:lpstr>
      <vt:lpstr>BEPS - Harmful Tax Practices </vt:lpstr>
      <vt:lpstr>BEPS - Harmful Tax Practices </vt:lpstr>
      <vt:lpstr>BEPS - Action 6 Tax Treaty Abuse – To follow in seminar 3</vt:lpstr>
      <vt:lpstr>BEPS – permanent establishment</vt:lpstr>
      <vt:lpstr>BEPS – permanent establishment</vt:lpstr>
      <vt:lpstr>BEPS – transfer pricing</vt:lpstr>
      <vt:lpstr>BEPS - Disclosure of tax planning</vt:lpstr>
      <vt:lpstr>BEPS - dispute resolution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créatif : pour travailler autrement dans votre organisation</dc:title>
  <dc:creator>Utilisateur de Microsoft Office</dc:creator>
  <cp:lastModifiedBy>Lyne Latulippe</cp:lastModifiedBy>
  <cp:revision>173</cp:revision>
  <cp:lastPrinted>2022-11-01T14:34:15Z</cp:lastPrinted>
  <dcterms:created xsi:type="dcterms:W3CDTF">2017-10-17T15:18:22Z</dcterms:created>
  <dcterms:modified xsi:type="dcterms:W3CDTF">2023-04-27T08:20:27Z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0x0101009ED53E728737EA4B9060CE775E97621F</vt:lpwstr>
  </property>
</Properties>
</file>