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13"/>
  </p:notesMasterIdLst>
  <p:sldIdLst>
    <p:sldId id="265" r:id="rId2"/>
    <p:sldId id="271" r:id="rId3"/>
    <p:sldId id="279" r:id="rId4"/>
    <p:sldId id="258" r:id="rId5"/>
    <p:sldId id="272" r:id="rId6"/>
    <p:sldId id="273" r:id="rId7"/>
    <p:sldId id="275" r:id="rId8"/>
    <p:sldId id="276" r:id="rId9"/>
    <p:sldId id="278" r:id="rId10"/>
    <p:sldId id="277" r:id="rId11"/>
    <p:sldId id="267"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28">
          <p15:clr>
            <a:srgbClr val="A4A3A4"/>
          </p15:clr>
        </p15:guide>
        <p15:guide id="3" orient="horz" pos="3296">
          <p15:clr>
            <a:srgbClr val="A4A3A4"/>
          </p15:clr>
        </p15:guide>
        <p15:guide id="4" orient="horz" pos="456">
          <p15:clr>
            <a:srgbClr val="A4A3A4"/>
          </p15:clr>
        </p15:guide>
        <p15:guide id="5" pos="436">
          <p15:clr>
            <a:srgbClr val="A4A3A4"/>
          </p15:clr>
        </p15:guide>
        <p15:guide id="6" pos="7236">
          <p15:clr>
            <a:srgbClr val="A4A3A4"/>
          </p15:clr>
        </p15:guide>
        <p15:guide id="7" pos="2692">
          <p15:clr>
            <a:srgbClr val="A4A3A4"/>
          </p15:clr>
        </p15:guide>
        <p15:guide id="8" pos="1572">
          <p15:clr>
            <a:srgbClr val="A4A3A4"/>
          </p15:clr>
        </p15:guide>
        <p15:guide id="9" pos="3816">
          <p15:clr>
            <a:srgbClr val="A4A3A4"/>
          </p15:clr>
        </p15:guide>
        <p15:guide id="10" pos="4976">
          <p15:clr>
            <a:srgbClr val="A4A3A4"/>
          </p15:clr>
        </p15:guide>
        <p15:guide id="11"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799"/>
    <a:srgbClr val="243D65"/>
    <a:srgbClr val="315979"/>
    <a:srgbClr val="283079"/>
    <a:srgbClr val="364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5ACE6-BEC6-4F6A-B419-10E0DE62E3E0}" v="18" dt="2023-03-08T09:50:47.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79" autoAdjust="0"/>
    <p:restoredTop sz="94687" autoAdjust="0"/>
  </p:normalViewPr>
  <p:slideViewPr>
    <p:cSldViewPr snapToGrid="0" snapToObjects="1">
      <p:cViewPr varScale="1">
        <p:scale>
          <a:sx n="60" d="100"/>
          <a:sy n="60" d="100"/>
        </p:scale>
        <p:origin x="1236" y="48"/>
      </p:cViewPr>
      <p:guideLst>
        <p:guide orient="horz" pos="2160"/>
        <p:guide orient="horz" pos="1028"/>
        <p:guide orient="horz" pos="3296"/>
        <p:guide orient="horz" pos="456"/>
        <p:guide pos="436"/>
        <p:guide pos="7236"/>
        <p:guide pos="2692"/>
        <p:guide pos="1572"/>
        <p:guide pos="3816"/>
        <p:guide pos="4976"/>
        <p:guide pos="610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garbin" userId="7613d5ffb8e338bb" providerId="LiveId" clId="{A695ACE6-BEC6-4F6A-B419-10E0DE62E3E0}"/>
    <pc:docChg chg="undo custSel addSld delSld modSld sldOrd">
      <pc:chgData name="elena garbin" userId="7613d5ffb8e338bb" providerId="LiveId" clId="{A695ACE6-BEC6-4F6A-B419-10E0DE62E3E0}" dt="2023-03-08T12:52:57.874" v="1301" actId="207"/>
      <pc:docMkLst>
        <pc:docMk/>
      </pc:docMkLst>
      <pc:sldChg chg="addSp delSp modSp mod">
        <pc:chgData name="elena garbin" userId="7613d5ffb8e338bb" providerId="LiveId" clId="{A695ACE6-BEC6-4F6A-B419-10E0DE62E3E0}" dt="2023-03-08T09:30:26.546" v="1075" actId="20577"/>
        <pc:sldMkLst>
          <pc:docMk/>
          <pc:sldMk cId="4046441" sldId="258"/>
        </pc:sldMkLst>
        <pc:spChg chg="mod">
          <ac:chgData name="elena garbin" userId="7613d5ffb8e338bb" providerId="LiveId" clId="{A695ACE6-BEC6-4F6A-B419-10E0DE62E3E0}" dt="2023-03-08T09:30:26.546" v="1075" actId="20577"/>
          <ac:spMkLst>
            <pc:docMk/>
            <pc:sldMk cId="4046441" sldId="258"/>
            <ac:spMk id="8" creationId="{00000000-0000-0000-0000-000000000000}"/>
          </ac:spMkLst>
        </pc:spChg>
        <pc:spChg chg="mod">
          <ac:chgData name="elena garbin" userId="7613d5ffb8e338bb" providerId="LiveId" clId="{A695ACE6-BEC6-4F6A-B419-10E0DE62E3E0}" dt="2023-03-06T17:17:47.173" v="779" actId="20577"/>
          <ac:spMkLst>
            <pc:docMk/>
            <pc:sldMk cId="4046441" sldId="258"/>
            <ac:spMk id="10" creationId="{00000000-0000-0000-0000-000000000000}"/>
          </ac:spMkLst>
        </pc:spChg>
        <pc:spChg chg="mod">
          <ac:chgData name="elena garbin" userId="7613d5ffb8e338bb" providerId="LiveId" clId="{A695ACE6-BEC6-4F6A-B419-10E0DE62E3E0}" dt="2023-03-05T14:48:52.659" v="73" actId="1076"/>
          <ac:spMkLst>
            <pc:docMk/>
            <pc:sldMk cId="4046441" sldId="258"/>
            <ac:spMk id="13" creationId="{00000000-0000-0000-0000-000000000000}"/>
          </ac:spMkLst>
        </pc:spChg>
        <pc:spChg chg="mod ord">
          <ac:chgData name="elena garbin" userId="7613d5ffb8e338bb" providerId="LiveId" clId="{A695ACE6-BEC6-4F6A-B419-10E0DE62E3E0}" dt="2023-03-05T14:49:44.687" v="77" actId="167"/>
          <ac:spMkLst>
            <pc:docMk/>
            <pc:sldMk cId="4046441" sldId="258"/>
            <ac:spMk id="14" creationId="{00000000-0000-0000-0000-000000000000}"/>
          </ac:spMkLst>
        </pc:spChg>
        <pc:spChg chg="del mod">
          <ac:chgData name="elena garbin" userId="7613d5ffb8e338bb" providerId="LiveId" clId="{A695ACE6-BEC6-4F6A-B419-10E0DE62E3E0}" dt="2023-03-05T14:48:22.880" v="70" actId="478"/>
          <ac:spMkLst>
            <pc:docMk/>
            <pc:sldMk cId="4046441" sldId="258"/>
            <ac:spMk id="15" creationId="{00000000-0000-0000-0000-000000000000}"/>
          </ac:spMkLst>
        </pc:spChg>
        <pc:picChg chg="add mod">
          <ac:chgData name="elena garbin" userId="7613d5ffb8e338bb" providerId="LiveId" clId="{A695ACE6-BEC6-4F6A-B419-10E0DE62E3E0}" dt="2023-03-05T14:48:58.514" v="74" actId="1076"/>
          <ac:picMkLst>
            <pc:docMk/>
            <pc:sldMk cId="4046441" sldId="258"/>
            <ac:picMk id="2" creationId="{EC16167A-C53C-E23F-8B7A-C87CD161CABC}"/>
          </ac:picMkLst>
        </pc:picChg>
      </pc:sldChg>
      <pc:sldChg chg="addSp modSp mod">
        <pc:chgData name="elena garbin" userId="7613d5ffb8e338bb" providerId="LiveId" clId="{A695ACE6-BEC6-4F6A-B419-10E0DE62E3E0}" dt="2023-03-08T12:39:18.164" v="1300" actId="20577"/>
        <pc:sldMkLst>
          <pc:docMk/>
          <pc:sldMk cId="1292518309" sldId="267"/>
        </pc:sldMkLst>
        <pc:spChg chg="add mod">
          <ac:chgData name="elena garbin" userId="7613d5ffb8e338bb" providerId="LiveId" clId="{A695ACE6-BEC6-4F6A-B419-10E0DE62E3E0}" dt="2023-03-08T12:39:18.164" v="1300" actId="20577"/>
          <ac:spMkLst>
            <pc:docMk/>
            <pc:sldMk cId="1292518309" sldId="267"/>
            <ac:spMk id="2" creationId="{DEF796AE-35C6-D8C3-8D51-A47633B73854}"/>
          </ac:spMkLst>
        </pc:spChg>
        <pc:spChg chg="mod">
          <ac:chgData name="elena garbin" userId="7613d5ffb8e338bb" providerId="LiveId" clId="{A695ACE6-BEC6-4F6A-B419-10E0DE62E3E0}" dt="2023-03-08T12:39:13.553" v="1299" actId="1076"/>
          <ac:spMkLst>
            <pc:docMk/>
            <pc:sldMk cId="1292518309" sldId="267"/>
            <ac:spMk id="6" creationId="{00000000-0000-0000-0000-000000000000}"/>
          </ac:spMkLst>
        </pc:spChg>
        <pc:picChg chg="mod">
          <ac:chgData name="elena garbin" userId="7613d5ffb8e338bb" providerId="LiveId" clId="{A695ACE6-BEC6-4F6A-B419-10E0DE62E3E0}" dt="2023-03-08T12:38:51.424" v="1298" actId="1076"/>
          <ac:picMkLst>
            <pc:docMk/>
            <pc:sldMk cId="1292518309" sldId="267"/>
            <ac:picMk id="4" creationId="{00000000-0000-0000-0000-000000000000}"/>
          </ac:picMkLst>
        </pc:picChg>
      </pc:sldChg>
      <pc:sldChg chg="modSp mod">
        <pc:chgData name="elena garbin" userId="7613d5ffb8e338bb" providerId="LiveId" clId="{A695ACE6-BEC6-4F6A-B419-10E0DE62E3E0}" dt="2023-03-08T12:52:57.874" v="1301" actId="207"/>
        <pc:sldMkLst>
          <pc:docMk/>
          <pc:sldMk cId="1090381638" sldId="271"/>
        </pc:sldMkLst>
        <pc:spChg chg="mod">
          <ac:chgData name="elena garbin" userId="7613d5ffb8e338bb" providerId="LiveId" clId="{A695ACE6-BEC6-4F6A-B419-10E0DE62E3E0}" dt="2023-03-08T12:52:57.874" v="1301" actId="207"/>
          <ac:spMkLst>
            <pc:docMk/>
            <pc:sldMk cId="1090381638" sldId="271"/>
            <ac:spMk id="2" creationId="{00000000-0000-0000-0000-000000000000}"/>
          </ac:spMkLst>
        </pc:spChg>
        <pc:spChg chg="mod">
          <ac:chgData name="elena garbin" userId="7613d5ffb8e338bb" providerId="LiveId" clId="{A695ACE6-BEC6-4F6A-B419-10E0DE62E3E0}" dt="2023-03-08T09:26:22.733" v="978" actId="20577"/>
          <ac:spMkLst>
            <pc:docMk/>
            <pc:sldMk cId="1090381638" sldId="271"/>
            <ac:spMk id="5" creationId="{00000000-0000-0000-0000-000000000000}"/>
          </ac:spMkLst>
        </pc:spChg>
      </pc:sldChg>
      <pc:sldChg chg="modSp add mod">
        <pc:chgData name="elena garbin" userId="7613d5ffb8e338bb" providerId="LiveId" clId="{A695ACE6-BEC6-4F6A-B419-10E0DE62E3E0}" dt="2023-03-07T11:50:22.398" v="888" actId="20577"/>
        <pc:sldMkLst>
          <pc:docMk/>
          <pc:sldMk cId="3866688564" sldId="272"/>
        </pc:sldMkLst>
        <pc:spChg chg="mod">
          <ac:chgData name="elena garbin" userId="7613d5ffb8e338bb" providerId="LiveId" clId="{A695ACE6-BEC6-4F6A-B419-10E0DE62E3E0}" dt="2023-03-05T15:09:50.867" v="229" actId="1076"/>
          <ac:spMkLst>
            <pc:docMk/>
            <pc:sldMk cId="3866688564" sldId="272"/>
            <ac:spMk id="8" creationId="{00000000-0000-0000-0000-000000000000}"/>
          </ac:spMkLst>
        </pc:spChg>
        <pc:spChg chg="mod">
          <ac:chgData name="elena garbin" userId="7613d5ffb8e338bb" providerId="LiveId" clId="{A695ACE6-BEC6-4F6A-B419-10E0DE62E3E0}" dt="2023-03-07T11:50:22.398" v="888" actId="20577"/>
          <ac:spMkLst>
            <pc:docMk/>
            <pc:sldMk cId="3866688564" sldId="272"/>
            <ac:spMk id="10" creationId="{00000000-0000-0000-0000-000000000000}"/>
          </ac:spMkLst>
        </pc:spChg>
        <pc:spChg chg="mod">
          <ac:chgData name="elena garbin" userId="7613d5ffb8e338bb" providerId="LiveId" clId="{A695ACE6-BEC6-4F6A-B419-10E0DE62E3E0}" dt="2023-03-05T16:06:35.676" v="755" actId="2711"/>
          <ac:spMkLst>
            <pc:docMk/>
            <pc:sldMk cId="3866688564" sldId="272"/>
            <ac:spMk id="15" creationId="{00000000-0000-0000-0000-000000000000}"/>
          </ac:spMkLst>
        </pc:spChg>
      </pc:sldChg>
      <pc:sldChg chg="addSp delSp modSp add mod">
        <pc:chgData name="elena garbin" userId="7613d5ffb8e338bb" providerId="LiveId" clId="{A695ACE6-BEC6-4F6A-B419-10E0DE62E3E0}" dt="2023-03-05T16:06:19.426" v="754" actId="2711"/>
        <pc:sldMkLst>
          <pc:docMk/>
          <pc:sldMk cId="3414760924" sldId="273"/>
        </pc:sldMkLst>
        <pc:spChg chg="mod">
          <ac:chgData name="elena garbin" userId="7613d5ffb8e338bb" providerId="LiveId" clId="{A695ACE6-BEC6-4F6A-B419-10E0DE62E3E0}" dt="2023-03-05T15:06:42.132" v="218" actId="1076"/>
          <ac:spMkLst>
            <pc:docMk/>
            <pc:sldMk cId="3414760924" sldId="273"/>
            <ac:spMk id="8" creationId="{00000000-0000-0000-0000-000000000000}"/>
          </ac:spMkLst>
        </pc:spChg>
        <pc:spChg chg="mod">
          <ac:chgData name="elena garbin" userId="7613d5ffb8e338bb" providerId="LiveId" clId="{A695ACE6-BEC6-4F6A-B419-10E0DE62E3E0}" dt="2023-03-05T15:09:15.450" v="225" actId="14100"/>
          <ac:spMkLst>
            <pc:docMk/>
            <pc:sldMk cId="3414760924" sldId="273"/>
            <ac:spMk id="10" creationId="{00000000-0000-0000-0000-000000000000}"/>
          </ac:spMkLst>
        </pc:spChg>
        <pc:spChg chg="mod">
          <ac:chgData name="elena garbin" userId="7613d5ffb8e338bb" providerId="LiveId" clId="{A695ACE6-BEC6-4F6A-B419-10E0DE62E3E0}" dt="2023-03-05T16:06:19.426" v="754" actId="2711"/>
          <ac:spMkLst>
            <pc:docMk/>
            <pc:sldMk cId="3414760924" sldId="273"/>
            <ac:spMk id="15" creationId="{00000000-0000-0000-0000-000000000000}"/>
          </ac:spMkLst>
        </pc:spChg>
        <pc:picChg chg="add del mod">
          <ac:chgData name="elena garbin" userId="7613d5ffb8e338bb" providerId="LiveId" clId="{A695ACE6-BEC6-4F6A-B419-10E0DE62E3E0}" dt="2023-03-05T15:25:05.192" v="370" actId="21"/>
          <ac:picMkLst>
            <pc:docMk/>
            <pc:sldMk cId="3414760924" sldId="273"/>
            <ac:picMk id="2" creationId="{789F36D6-4C23-1817-02FD-D021E757DFA6}"/>
          </ac:picMkLst>
        </pc:picChg>
      </pc:sldChg>
      <pc:sldChg chg="addSp delSp modSp add del mod setBg">
        <pc:chgData name="elena garbin" userId="7613d5ffb8e338bb" providerId="LiveId" clId="{A695ACE6-BEC6-4F6A-B419-10E0DE62E3E0}" dt="2023-03-07T11:55:45.250" v="889" actId="2696"/>
        <pc:sldMkLst>
          <pc:docMk/>
          <pc:sldMk cId="3415905963" sldId="274"/>
        </pc:sldMkLst>
        <pc:spChg chg="add del mod">
          <ac:chgData name="elena garbin" userId="7613d5ffb8e338bb" providerId="LiveId" clId="{A695ACE6-BEC6-4F6A-B419-10E0DE62E3E0}" dt="2023-03-05T15:24:59.018" v="368" actId="478"/>
          <ac:spMkLst>
            <pc:docMk/>
            <pc:sldMk cId="3415905963" sldId="274"/>
            <ac:spMk id="5" creationId="{BBBDEA63-7A9D-F42C-4F88-7052AC4BE2F8}"/>
          </ac:spMkLst>
        </pc:spChg>
        <pc:spChg chg="del">
          <ac:chgData name="elena garbin" userId="7613d5ffb8e338bb" providerId="LiveId" clId="{A695ACE6-BEC6-4F6A-B419-10E0DE62E3E0}" dt="2023-03-05T15:24:42.738" v="364" actId="478"/>
          <ac:spMkLst>
            <pc:docMk/>
            <pc:sldMk cId="3415905963" sldId="274"/>
            <ac:spMk id="8" creationId="{00000000-0000-0000-0000-000000000000}"/>
          </ac:spMkLst>
        </pc:spChg>
        <pc:spChg chg="del">
          <ac:chgData name="elena garbin" userId="7613d5ffb8e338bb" providerId="LiveId" clId="{A695ACE6-BEC6-4F6A-B419-10E0DE62E3E0}" dt="2023-03-05T15:24:42.738" v="364" actId="478"/>
          <ac:spMkLst>
            <pc:docMk/>
            <pc:sldMk cId="3415905963" sldId="274"/>
            <ac:spMk id="10" creationId="{00000000-0000-0000-0000-000000000000}"/>
          </ac:spMkLst>
        </pc:spChg>
        <pc:spChg chg="del">
          <ac:chgData name="elena garbin" userId="7613d5ffb8e338bb" providerId="LiveId" clId="{A695ACE6-BEC6-4F6A-B419-10E0DE62E3E0}" dt="2023-03-05T15:24:42.738" v="364" actId="478"/>
          <ac:spMkLst>
            <pc:docMk/>
            <pc:sldMk cId="3415905963" sldId="274"/>
            <ac:spMk id="13" creationId="{00000000-0000-0000-0000-000000000000}"/>
          </ac:spMkLst>
        </pc:spChg>
        <pc:spChg chg="del mod">
          <ac:chgData name="elena garbin" userId="7613d5ffb8e338bb" providerId="LiveId" clId="{A695ACE6-BEC6-4F6A-B419-10E0DE62E3E0}" dt="2023-03-05T15:24:53.578" v="366" actId="478"/>
          <ac:spMkLst>
            <pc:docMk/>
            <pc:sldMk cId="3415905963" sldId="274"/>
            <ac:spMk id="14" creationId="{00000000-0000-0000-0000-000000000000}"/>
          </ac:spMkLst>
        </pc:spChg>
        <pc:spChg chg="del">
          <ac:chgData name="elena garbin" userId="7613d5ffb8e338bb" providerId="LiveId" clId="{A695ACE6-BEC6-4F6A-B419-10E0DE62E3E0}" dt="2023-03-05T15:24:42.738" v="364" actId="478"/>
          <ac:spMkLst>
            <pc:docMk/>
            <pc:sldMk cId="3415905963" sldId="274"/>
            <ac:spMk id="15" creationId="{00000000-0000-0000-0000-000000000000}"/>
          </ac:spMkLst>
        </pc:spChg>
        <pc:spChg chg="add">
          <ac:chgData name="elena garbin" userId="7613d5ffb8e338bb" providerId="LiveId" clId="{A695ACE6-BEC6-4F6A-B419-10E0DE62E3E0}" dt="2023-03-05T15:25:24.145" v="373" actId="26606"/>
          <ac:spMkLst>
            <pc:docMk/>
            <pc:sldMk cId="3415905963" sldId="274"/>
            <ac:spMk id="16" creationId="{42A4FC2C-047E-45A5-965D-8E1E3BF09BC6}"/>
          </ac:spMkLst>
        </pc:spChg>
        <pc:picChg chg="add del mod">
          <ac:chgData name="elena garbin" userId="7613d5ffb8e338bb" providerId="LiveId" clId="{A695ACE6-BEC6-4F6A-B419-10E0DE62E3E0}" dt="2023-03-05T15:16:03.462" v="361" actId="21"/>
          <ac:picMkLst>
            <pc:docMk/>
            <pc:sldMk cId="3415905963" sldId="274"/>
            <ac:picMk id="3" creationId="{D04D848E-E62F-53ED-58C6-F4849E35C3F0}"/>
          </ac:picMkLst>
        </pc:picChg>
        <pc:picChg chg="add mod ord">
          <ac:chgData name="elena garbin" userId="7613d5ffb8e338bb" providerId="LiveId" clId="{A695ACE6-BEC6-4F6A-B419-10E0DE62E3E0}" dt="2023-03-05T15:25:37.388" v="377" actId="1076"/>
          <ac:picMkLst>
            <pc:docMk/>
            <pc:sldMk cId="3415905963" sldId="274"/>
            <ac:picMk id="6" creationId="{B615ACA6-ECFF-C4AD-358F-A1CBEAA62635}"/>
          </ac:picMkLst>
        </pc:picChg>
        <pc:picChg chg="mod">
          <ac:chgData name="elena garbin" userId="7613d5ffb8e338bb" providerId="LiveId" clId="{A695ACE6-BEC6-4F6A-B419-10E0DE62E3E0}" dt="2023-03-05T15:25:32.024" v="374" actId="27614"/>
          <ac:picMkLst>
            <pc:docMk/>
            <pc:sldMk cId="3415905963" sldId="274"/>
            <ac:picMk id="11" creationId="{00000000-0000-0000-0000-000000000000}"/>
          </ac:picMkLst>
        </pc:picChg>
      </pc:sldChg>
      <pc:sldChg chg="addSp delSp modSp add mod">
        <pc:chgData name="elena garbin" userId="7613d5ffb8e338bb" providerId="LiveId" clId="{A695ACE6-BEC6-4F6A-B419-10E0DE62E3E0}" dt="2023-03-07T12:03:03.569" v="908" actId="5793"/>
        <pc:sldMkLst>
          <pc:docMk/>
          <pc:sldMk cId="3834886020" sldId="275"/>
        </pc:sldMkLst>
        <pc:spChg chg="add mod">
          <ac:chgData name="elena garbin" userId="7613d5ffb8e338bb" providerId="LiveId" clId="{A695ACE6-BEC6-4F6A-B419-10E0DE62E3E0}" dt="2023-03-07T12:03:03.569" v="908" actId="5793"/>
          <ac:spMkLst>
            <pc:docMk/>
            <pc:sldMk cId="3834886020" sldId="275"/>
            <ac:spMk id="2" creationId="{F3CEA0C4-D803-2552-3CC9-908C124157AB}"/>
          </ac:spMkLst>
        </pc:spChg>
        <pc:spChg chg="mod">
          <ac:chgData name="elena garbin" userId="7613d5ffb8e338bb" providerId="LiveId" clId="{A695ACE6-BEC6-4F6A-B419-10E0DE62E3E0}" dt="2023-03-05T15:26:39.035" v="392" actId="1076"/>
          <ac:spMkLst>
            <pc:docMk/>
            <pc:sldMk cId="3834886020" sldId="275"/>
            <ac:spMk id="8" creationId="{00000000-0000-0000-0000-000000000000}"/>
          </ac:spMkLst>
        </pc:spChg>
        <pc:spChg chg="mod">
          <ac:chgData name="elena garbin" userId="7613d5ffb8e338bb" providerId="LiveId" clId="{A695ACE6-BEC6-4F6A-B419-10E0DE62E3E0}" dt="2023-03-06T17:29:03.474" v="886" actId="1076"/>
          <ac:spMkLst>
            <pc:docMk/>
            <pc:sldMk cId="3834886020" sldId="275"/>
            <ac:spMk id="10" creationId="{00000000-0000-0000-0000-000000000000}"/>
          </ac:spMkLst>
        </pc:spChg>
        <pc:spChg chg="mod">
          <ac:chgData name="elena garbin" userId="7613d5ffb8e338bb" providerId="LiveId" clId="{A695ACE6-BEC6-4F6A-B419-10E0DE62E3E0}" dt="2023-03-05T15:31:22.323" v="427" actId="20578"/>
          <ac:spMkLst>
            <pc:docMk/>
            <pc:sldMk cId="3834886020" sldId="275"/>
            <ac:spMk id="13" creationId="{00000000-0000-0000-0000-000000000000}"/>
          </ac:spMkLst>
        </pc:spChg>
        <pc:spChg chg="del">
          <ac:chgData name="elena garbin" userId="7613d5ffb8e338bb" providerId="LiveId" clId="{A695ACE6-BEC6-4F6A-B419-10E0DE62E3E0}" dt="2023-03-05T15:29:50.800" v="399" actId="478"/>
          <ac:spMkLst>
            <pc:docMk/>
            <pc:sldMk cId="3834886020" sldId="275"/>
            <ac:spMk id="15" creationId="{00000000-0000-0000-0000-000000000000}"/>
          </ac:spMkLst>
        </pc:spChg>
      </pc:sldChg>
      <pc:sldChg chg="addSp delSp modSp add mod ord">
        <pc:chgData name="elena garbin" userId="7613d5ffb8e338bb" providerId="LiveId" clId="{A695ACE6-BEC6-4F6A-B419-10E0DE62E3E0}" dt="2023-03-08T09:37:02.067" v="1081"/>
        <pc:sldMkLst>
          <pc:docMk/>
          <pc:sldMk cId="3167461612" sldId="276"/>
        </pc:sldMkLst>
        <pc:spChg chg="mod">
          <ac:chgData name="elena garbin" userId="7613d5ffb8e338bb" providerId="LiveId" clId="{A695ACE6-BEC6-4F6A-B419-10E0DE62E3E0}" dt="2023-03-05T15:50:31.221" v="617" actId="14100"/>
          <ac:spMkLst>
            <pc:docMk/>
            <pc:sldMk cId="3167461612" sldId="276"/>
            <ac:spMk id="8" creationId="{00000000-0000-0000-0000-000000000000}"/>
          </ac:spMkLst>
        </pc:spChg>
        <pc:spChg chg="mod">
          <ac:chgData name="elena garbin" userId="7613d5ffb8e338bb" providerId="LiveId" clId="{A695ACE6-BEC6-4F6A-B419-10E0DE62E3E0}" dt="2023-03-05T15:55:26.694" v="653" actId="1076"/>
          <ac:spMkLst>
            <pc:docMk/>
            <pc:sldMk cId="3167461612" sldId="276"/>
            <ac:spMk id="10" creationId="{00000000-0000-0000-0000-000000000000}"/>
          </ac:spMkLst>
        </pc:spChg>
        <pc:spChg chg="del mod">
          <ac:chgData name="elena garbin" userId="7613d5ffb8e338bb" providerId="LiveId" clId="{A695ACE6-BEC6-4F6A-B419-10E0DE62E3E0}" dt="2023-03-05T15:55:56.170" v="655" actId="478"/>
          <ac:spMkLst>
            <pc:docMk/>
            <pc:sldMk cId="3167461612" sldId="276"/>
            <ac:spMk id="15" creationId="{00000000-0000-0000-0000-000000000000}"/>
          </ac:spMkLst>
        </pc:spChg>
        <pc:picChg chg="add mod">
          <ac:chgData name="elena garbin" userId="7613d5ffb8e338bb" providerId="LiveId" clId="{A695ACE6-BEC6-4F6A-B419-10E0DE62E3E0}" dt="2023-03-05T15:59:42.918" v="663" actId="14100"/>
          <ac:picMkLst>
            <pc:docMk/>
            <pc:sldMk cId="3167461612" sldId="276"/>
            <ac:picMk id="2" creationId="{AA9339AD-396B-52CE-DFA7-45CE6C95AB9C}"/>
          </ac:picMkLst>
        </pc:picChg>
      </pc:sldChg>
      <pc:sldChg chg="delSp modSp add mod">
        <pc:chgData name="elena garbin" userId="7613d5ffb8e338bb" providerId="LiveId" clId="{A695ACE6-BEC6-4F6A-B419-10E0DE62E3E0}" dt="2023-03-08T09:39:00.203" v="1103" actId="1076"/>
        <pc:sldMkLst>
          <pc:docMk/>
          <pc:sldMk cId="1849722711" sldId="277"/>
        </pc:sldMkLst>
        <pc:spChg chg="mod">
          <ac:chgData name="elena garbin" userId="7613d5ffb8e338bb" providerId="LiveId" clId="{A695ACE6-BEC6-4F6A-B419-10E0DE62E3E0}" dt="2023-03-08T09:39:00.203" v="1103" actId="1076"/>
          <ac:spMkLst>
            <pc:docMk/>
            <pc:sldMk cId="1849722711" sldId="277"/>
            <ac:spMk id="8" creationId="{00000000-0000-0000-0000-000000000000}"/>
          </ac:spMkLst>
        </pc:spChg>
        <pc:spChg chg="mod">
          <ac:chgData name="elena garbin" userId="7613d5ffb8e338bb" providerId="LiveId" clId="{A695ACE6-BEC6-4F6A-B419-10E0DE62E3E0}" dt="2023-03-08T09:38:42.104" v="1089" actId="403"/>
          <ac:spMkLst>
            <pc:docMk/>
            <pc:sldMk cId="1849722711" sldId="277"/>
            <ac:spMk id="10" creationId="{00000000-0000-0000-0000-000000000000}"/>
          </ac:spMkLst>
        </pc:spChg>
        <pc:spChg chg="del">
          <ac:chgData name="elena garbin" userId="7613d5ffb8e338bb" providerId="LiveId" clId="{A695ACE6-BEC6-4F6A-B419-10E0DE62E3E0}" dt="2023-03-08T09:37:52.864" v="1084" actId="478"/>
          <ac:spMkLst>
            <pc:docMk/>
            <pc:sldMk cId="1849722711" sldId="277"/>
            <ac:spMk id="13" creationId="{00000000-0000-0000-0000-000000000000}"/>
          </ac:spMkLst>
        </pc:spChg>
        <pc:spChg chg="del">
          <ac:chgData name="elena garbin" userId="7613d5ffb8e338bb" providerId="LiveId" clId="{A695ACE6-BEC6-4F6A-B419-10E0DE62E3E0}" dt="2023-03-08T09:37:54.348" v="1085" actId="478"/>
          <ac:spMkLst>
            <pc:docMk/>
            <pc:sldMk cId="1849722711" sldId="277"/>
            <ac:spMk id="14" creationId="{00000000-0000-0000-0000-000000000000}"/>
          </ac:spMkLst>
        </pc:spChg>
        <pc:spChg chg="del mod">
          <ac:chgData name="elena garbin" userId="7613d5ffb8e338bb" providerId="LiveId" clId="{A695ACE6-BEC6-4F6A-B419-10E0DE62E3E0}" dt="2023-03-08T09:37:58.743" v="1087" actId="478"/>
          <ac:spMkLst>
            <pc:docMk/>
            <pc:sldMk cId="1849722711" sldId="277"/>
            <ac:spMk id="15" creationId="{00000000-0000-0000-0000-000000000000}"/>
          </ac:spMkLst>
        </pc:spChg>
      </pc:sldChg>
      <pc:sldChg chg="addSp delSp modSp add mod ord">
        <pc:chgData name="elena garbin" userId="7613d5ffb8e338bb" providerId="LiveId" clId="{A695ACE6-BEC6-4F6A-B419-10E0DE62E3E0}" dt="2023-03-08T09:40:14.318" v="1139" actId="20577"/>
        <pc:sldMkLst>
          <pc:docMk/>
          <pc:sldMk cId="1723641090" sldId="278"/>
        </pc:sldMkLst>
        <pc:spChg chg="add mod">
          <ac:chgData name="elena garbin" userId="7613d5ffb8e338bb" providerId="LiveId" clId="{A695ACE6-BEC6-4F6A-B419-10E0DE62E3E0}" dt="2023-03-05T16:08:08.344" v="766" actId="1076"/>
          <ac:spMkLst>
            <pc:docMk/>
            <pc:sldMk cId="1723641090" sldId="278"/>
            <ac:spMk id="3" creationId="{46D17666-35F7-9B27-68F8-6185E6A55519}"/>
          </ac:spMkLst>
        </pc:spChg>
        <pc:spChg chg="del">
          <ac:chgData name="elena garbin" userId="7613d5ffb8e338bb" providerId="LiveId" clId="{A695ACE6-BEC6-4F6A-B419-10E0DE62E3E0}" dt="2023-03-05T16:00:42.482" v="664" actId="478"/>
          <ac:spMkLst>
            <pc:docMk/>
            <pc:sldMk cId="1723641090" sldId="278"/>
            <ac:spMk id="8" creationId="{00000000-0000-0000-0000-000000000000}"/>
          </ac:spMkLst>
        </pc:spChg>
        <pc:spChg chg="mod ord">
          <ac:chgData name="elena garbin" userId="7613d5ffb8e338bb" providerId="LiveId" clId="{A695ACE6-BEC6-4F6A-B419-10E0DE62E3E0}" dt="2023-03-08T09:40:14.318" v="1139" actId="20577"/>
          <ac:spMkLst>
            <pc:docMk/>
            <pc:sldMk cId="1723641090" sldId="278"/>
            <ac:spMk id="10" creationId="{00000000-0000-0000-0000-000000000000}"/>
          </ac:spMkLst>
        </pc:spChg>
        <pc:spChg chg="mod">
          <ac:chgData name="elena garbin" userId="7613d5ffb8e338bb" providerId="LiveId" clId="{A695ACE6-BEC6-4F6A-B419-10E0DE62E3E0}" dt="2023-03-05T16:02:48.564" v="706" actId="1076"/>
          <ac:spMkLst>
            <pc:docMk/>
            <pc:sldMk cId="1723641090" sldId="278"/>
            <ac:spMk id="13" creationId="{00000000-0000-0000-0000-000000000000}"/>
          </ac:spMkLst>
        </pc:spChg>
        <pc:spChg chg="del">
          <ac:chgData name="elena garbin" userId="7613d5ffb8e338bb" providerId="LiveId" clId="{A695ACE6-BEC6-4F6A-B419-10E0DE62E3E0}" dt="2023-03-05T16:02:24.154" v="700" actId="478"/>
          <ac:spMkLst>
            <pc:docMk/>
            <pc:sldMk cId="1723641090" sldId="278"/>
            <ac:spMk id="15" creationId="{00000000-0000-0000-0000-000000000000}"/>
          </ac:spMkLst>
        </pc:spChg>
        <pc:picChg chg="add mod">
          <ac:chgData name="elena garbin" userId="7613d5ffb8e338bb" providerId="LiveId" clId="{A695ACE6-BEC6-4F6A-B419-10E0DE62E3E0}" dt="2023-03-05T16:04:41.292" v="750" actId="1076"/>
          <ac:picMkLst>
            <pc:docMk/>
            <pc:sldMk cId="1723641090" sldId="278"/>
            <ac:picMk id="2" creationId="{B8E2F442-AC9B-2484-14A2-8E008AC9A904}"/>
          </ac:picMkLst>
        </pc:picChg>
      </pc:sldChg>
      <pc:sldChg chg="modSp add mod">
        <pc:chgData name="elena garbin" userId="7613d5ffb8e338bb" providerId="LiveId" clId="{A695ACE6-BEC6-4F6A-B419-10E0DE62E3E0}" dt="2023-03-08T09:29:47.283" v="1068" actId="20577"/>
        <pc:sldMkLst>
          <pc:docMk/>
          <pc:sldMk cId="2805397871" sldId="279"/>
        </pc:sldMkLst>
        <pc:spChg chg="mod">
          <ac:chgData name="elena garbin" userId="7613d5ffb8e338bb" providerId="LiveId" clId="{A695ACE6-BEC6-4F6A-B419-10E0DE62E3E0}" dt="2023-03-08T09:29:47.283" v="1068" actId="20577"/>
          <ac:spMkLst>
            <pc:docMk/>
            <pc:sldMk cId="2805397871" sldId="27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32D04-B328-C548-A723-9E979D099E2A}" type="datetimeFigureOut">
              <a:rPr lang="it-IT" smtClean="0"/>
              <a:t>08/03/2023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A2F84-5A3D-2848-A896-83FF17320A00}" type="slidenum">
              <a:rPr lang="it-IT" smtClean="0"/>
              <a:t>‹N›</a:t>
            </a:fld>
            <a:endParaRPr lang="it-IT"/>
          </a:p>
        </p:txBody>
      </p:sp>
    </p:spTree>
    <p:extLst>
      <p:ext uri="{BB962C8B-B14F-4D97-AF65-F5344CB8AC3E}">
        <p14:creationId xmlns:p14="http://schemas.microsoft.com/office/powerpoint/2010/main" val="1276345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E5A2F84-5A3D-2848-A896-83FF17320A00}" type="slidenum">
              <a:rPr lang="it-IT" smtClean="0"/>
              <a:t>11</a:t>
            </a:fld>
            <a:endParaRPr lang="it-IT"/>
          </a:p>
        </p:txBody>
      </p:sp>
    </p:spTree>
    <p:extLst>
      <p:ext uri="{BB962C8B-B14F-4D97-AF65-F5344CB8AC3E}">
        <p14:creationId xmlns:p14="http://schemas.microsoft.com/office/powerpoint/2010/main" val="407860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A886206-FC06-D844-8899-5EE885A7C025}" type="datetimeFigureOut">
              <a:rPr lang="it-IT" smtClean="0"/>
              <a:t>08/03/2023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A886206-FC06-D844-8899-5EE885A7C025}" type="datetimeFigureOut">
              <a:rPr lang="it-IT" smtClean="0"/>
              <a:t>08/03/2023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2A886206-FC06-D844-8899-5EE885A7C025}" type="datetimeFigureOut">
              <a:rPr lang="it-IT" smtClean="0"/>
              <a:t>08/03/2023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A886206-FC06-D844-8899-5EE885A7C025}" type="datetimeFigureOut">
              <a:rPr lang="it-IT" smtClean="0"/>
              <a:t>08/03/2023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A886206-FC06-D844-8899-5EE885A7C025}" type="datetimeFigureOut">
              <a:rPr lang="it-IT" smtClean="0"/>
              <a:t>08/03/2023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2A886206-FC06-D844-8899-5EE885A7C025}" type="datetimeFigureOut">
              <a:rPr lang="it-IT" smtClean="0"/>
              <a:t>08/03/2023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A886206-FC06-D844-8899-5EE885A7C025}" type="datetimeFigureOut">
              <a:rPr lang="it-IT" smtClean="0"/>
              <a:t>08/03/2023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886206-FC06-D844-8899-5EE885A7C025}" type="datetimeFigureOut">
              <a:rPr lang="it-IT" smtClean="0"/>
              <a:t>08/03/2023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2A886206-FC06-D844-8899-5EE885A7C025}" type="datetimeFigureOut">
              <a:rPr lang="it-IT" smtClean="0"/>
              <a:t>08/03/2023</a:t>
            </a:fld>
            <a:endParaRPr lang="it-IT"/>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8CF372F3-8088-1A4B-91ED-69B566A039F6}"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86206-FC06-D844-8899-5EE885A7C025}" type="datetimeFigureOut">
              <a:rPr lang="it-IT" smtClean="0"/>
              <a:t>08/03/2023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372F3-8088-1A4B-91ED-69B566A039F6}" type="slidenum">
              <a:rPr lang="it-IT" smtClean="0"/>
              <a:t>‹N›</a:t>
            </a:fld>
            <a:endParaRPr lang="it-IT"/>
          </a:p>
        </p:txBody>
      </p:sp>
    </p:spTree>
    <p:extLst>
      <p:ext uri="{BB962C8B-B14F-4D97-AF65-F5344CB8AC3E}">
        <p14:creationId xmlns:p14="http://schemas.microsoft.com/office/powerpoint/2010/main" val="81639370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12192000" cy="68580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71" y="2763678"/>
            <a:ext cx="5317260" cy="1301973"/>
          </a:xfrm>
          <a:prstGeom prst="rect">
            <a:avLst/>
          </a:prstGeom>
        </p:spPr>
      </p:pic>
    </p:spTree>
    <p:extLst>
      <p:ext uri="{BB962C8B-B14F-4D97-AF65-F5344CB8AC3E}">
        <p14:creationId xmlns:p14="http://schemas.microsoft.com/office/powerpoint/2010/main" val="187634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2492375" y="723900"/>
            <a:ext cx="7200900" cy="1054100"/>
          </a:xfrm>
        </p:spPr>
        <p:txBody>
          <a:bodyPr>
            <a:normAutofit/>
          </a:bodyPr>
          <a:lstStyle/>
          <a:p>
            <a:pPr algn="ctr"/>
            <a:r>
              <a:rPr lang="it-IT" sz="3000" b="1" dirty="0" err="1">
                <a:latin typeface="Arial"/>
                <a:ea typeface="Helvetica Neue LT Std 65 Medium" charset="0"/>
                <a:cs typeface="Arial"/>
              </a:rPr>
              <a:t>CONCLUSION</a:t>
            </a:r>
            <a:endParaRPr lang="it-IT" sz="3000" b="1" dirty="0">
              <a:latin typeface="Arial"/>
              <a:ea typeface="Helvetica Neue LT Std 65 Medium" charset="0"/>
              <a:cs typeface="Arial"/>
            </a:endParaRPr>
          </a:p>
        </p:txBody>
      </p:sp>
      <p:sp>
        <p:nvSpPr>
          <p:cNvPr id="10" name="Segnaposto contenuto 2"/>
          <p:cNvSpPr>
            <a:spLocks noGrp="1"/>
          </p:cNvSpPr>
          <p:nvPr>
            <p:ph idx="1"/>
          </p:nvPr>
        </p:nvSpPr>
        <p:spPr>
          <a:xfrm>
            <a:off x="692150" y="1778000"/>
            <a:ext cx="10801350" cy="3454400"/>
          </a:xfrm>
        </p:spPr>
        <p:txBody>
          <a:bodyPr>
            <a:normAutofit/>
          </a:bodyPr>
          <a:lstStyle/>
          <a:p>
            <a:pPr marL="0" indent="0" algn="just">
              <a:buNone/>
            </a:pPr>
            <a:r>
              <a:rPr lang="en-US" dirty="0">
                <a:latin typeface="Arial"/>
                <a:ea typeface="Helvetica Neue LT Std 55 Roman" charset="0"/>
                <a:cs typeface="Arial"/>
              </a:rPr>
              <a:t>To sum up, energy taxation is a fundamental form of income for governments and for the European Union, allowing them to improve and enrich their environmental goals. Although there might be some issues, particularly because of the involvement of a numerous amount of countries, each one of them with different characteristics, economic systems, assets, climate goals, etc., the focus needs always to be on how to take advantage of our knowledge to better ourselves and the world we’re living in. </a:t>
            </a:r>
            <a:endParaRPr lang="it-IT" dirty="0">
              <a:latin typeface="Arial"/>
              <a:ea typeface="Helvetica Neue LT Std 55 Roman" charset="0"/>
              <a:cs typeface="Arial"/>
            </a:endParaRPr>
          </a:p>
        </p:txBody>
      </p:sp>
    </p:spTree>
    <p:extLst>
      <p:ext uri="{BB962C8B-B14F-4D97-AF65-F5344CB8AC3E}">
        <p14:creationId xmlns:p14="http://schemas.microsoft.com/office/powerpoint/2010/main" val="1849722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368" y="4260381"/>
            <a:ext cx="5317260" cy="1301973"/>
          </a:xfrm>
          <a:prstGeom prst="rect">
            <a:avLst/>
          </a:prstGeom>
        </p:spPr>
      </p:pic>
      <p:sp>
        <p:nvSpPr>
          <p:cNvPr id="6" name="Rectangle 5"/>
          <p:cNvSpPr/>
          <p:nvPr/>
        </p:nvSpPr>
        <p:spPr>
          <a:xfrm>
            <a:off x="1442188" y="1295646"/>
            <a:ext cx="9307619" cy="923330"/>
          </a:xfrm>
          <a:prstGeom prst="rect">
            <a:avLst/>
          </a:prstGeom>
        </p:spPr>
        <p:txBody>
          <a:bodyPr wrap="square">
            <a:spAutoFit/>
          </a:bodyPr>
          <a:lstStyle/>
          <a:p>
            <a:pPr algn="ctr"/>
            <a:r>
              <a:rPr lang="it-IT" sz="5400" i="1" dirty="0">
                <a:solidFill>
                  <a:schemeClr val="bg1"/>
                </a:solidFill>
                <a:latin typeface="Arial" charset="0"/>
                <a:ea typeface="Arial" charset="0"/>
                <a:cs typeface="Arial" charset="0"/>
              </a:rPr>
              <a:t>Thank </a:t>
            </a:r>
            <a:r>
              <a:rPr lang="it-IT" sz="5400" i="1" dirty="0" err="1">
                <a:solidFill>
                  <a:schemeClr val="bg1"/>
                </a:solidFill>
                <a:latin typeface="Arial" charset="0"/>
                <a:ea typeface="Arial" charset="0"/>
                <a:cs typeface="Arial" charset="0"/>
              </a:rPr>
              <a:t>you</a:t>
            </a:r>
            <a:r>
              <a:rPr lang="it-IT" sz="5400" i="1" dirty="0">
                <a:solidFill>
                  <a:schemeClr val="bg1"/>
                </a:solidFill>
                <a:latin typeface="Arial" charset="0"/>
                <a:ea typeface="Arial" charset="0"/>
                <a:cs typeface="Arial" charset="0"/>
              </a:rPr>
              <a:t> for </a:t>
            </a:r>
            <a:r>
              <a:rPr lang="it-IT" sz="5400" i="1" dirty="0" err="1">
                <a:solidFill>
                  <a:schemeClr val="bg1"/>
                </a:solidFill>
                <a:latin typeface="Arial" charset="0"/>
                <a:ea typeface="Arial" charset="0"/>
                <a:cs typeface="Arial" charset="0"/>
              </a:rPr>
              <a:t>your</a:t>
            </a:r>
            <a:r>
              <a:rPr lang="it-IT" sz="5400" i="1" dirty="0">
                <a:solidFill>
                  <a:schemeClr val="bg1"/>
                </a:solidFill>
                <a:latin typeface="Arial" charset="0"/>
                <a:ea typeface="Arial" charset="0"/>
                <a:cs typeface="Arial" charset="0"/>
              </a:rPr>
              <a:t> </a:t>
            </a:r>
            <a:r>
              <a:rPr lang="it-IT" sz="5400" i="1" dirty="0" err="1">
                <a:solidFill>
                  <a:schemeClr val="bg1"/>
                </a:solidFill>
                <a:latin typeface="Arial" charset="0"/>
                <a:ea typeface="Arial" charset="0"/>
                <a:cs typeface="Arial" charset="0"/>
              </a:rPr>
              <a:t>attention</a:t>
            </a:r>
            <a:endParaRPr lang="it-IT" sz="5400" i="1" dirty="0">
              <a:solidFill>
                <a:schemeClr val="bg1"/>
              </a:solidFill>
              <a:latin typeface="Arial" charset="0"/>
              <a:ea typeface="Arial" charset="0"/>
              <a:cs typeface="Arial" charset="0"/>
            </a:endParaRPr>
          </a:p>
        </p:txBody>
      </p:sp>
      <p:sp>
        <p:nvSpPr>
          <p:cNvPr id="2" name="CasellaDiTesto 1">
            <a:extLst>
              <a:ext uri="{FF2B5EF4-FFF2-40B4-BE49-F238E27FC236}">
                <a16:creationId xmlns:a16="http://schemas.microsoft.com/office/drawing/2014/main" id="{DEF796AE-35C6-D8C3-8D51-A47633B73854}"/>
              </a:ext>
            </a:extLst>
          </p:cNvPr>
          <p:cNvSpPr txBox="1"/>
          <p:nvPr/>
        </p:nvSpPr>
        <p:spPr>
          <a:xfrm>
            <a:off x="4171506" y="3167390"/>
            <a:ext cx="3848986" cy="523220"/>
          </a:xfrm>
          <a:prstGeom prst="rect">
            <a:avLst/>
          </a:prstGeom>
          <a:noFill/>
        </p:spPr>
        <p:txBody>
          <a:bodyPr wrap="square" rtlCol="0" anchor="ctr">
            <a:spAutoFit/>
          </a:bodyPr>
          <a:lstStyle/>
          <a:p>
            <a:pPr algn="ctr"/>
            <a:r>
              <a:rPr lang="it-IT" sz="2800" dirty="0">
                <a:solidFill>
                  <a:schemeClr val="bg1"/>
                </a:solidFill>
                <a:latin typeface="Arial" panose="020B0604020202020204" pitchFamily="34" charset="0"/>
                <a:cs typeface="Arial" panose="020B0604020202020204" pitchFamily="34" charset="0"/>
              </a:rPr>
              <a:t>ELENA  GARBIN</a:t>
            </a:r>
          </a:p>
        </p:txBody>
      </p:sp>
    </p:spTree>
    <p:extLst>
      <p:ext uri="{BB962C8B-B14F-4D97-AF65-F5344CB8AC3E}">
        <p14:creationId xmlns:p14="http://schemas.microsoft.com/office/powerpoint/2010/main" val="1292518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466" y="5779833"/>
            <a:ext cx="1462717" cy="495236"/>
          </a:xfrm>
          <a:prstGeom prst="rect">
            <a:avLst/>
          </a:prstGeom>
        </p:spPr>
      </p:pic>
      <p:sp>
        <p:nvSpPr>
          <p:cNvPr id="2" name="Titolo 1"/>
          <p:cNvSpPr>
            <a:spLocks noGrp="1"/>
          </p:cNvSpPr>
          <p:nvPr>
            <p:ph type="title"/>
          </p:nvPr>
        </p:nvSpPr>
        <p:spPr>
          <a:xfrm>
            <a:off x="692150" y="1625600"/>
            <a:ext cx="10801350" cy="1803400"/>
          </a:xfrm>
        </p:spPr>
        <p:txBody>
          <a:bodyPr>
            <a:normAutofit fontScale="90000"/>
          </a:bodyPr>
          <a:lstStyle/>
          <a:p>
            <a:pPr algn="ctr"/>
            <a:r>
              <a:rPr lang="it-IT" sz="6000" b="1" dirty="0" err="1">
                <a:solidFill>
                  <a:schemeClr val="accent1">
                    <a:lumMod val="75000"/>
                  </a:schemeClr>
                </a:solidFill>
                <a:latin typeface="Arial"/>
                <a:cs typeface="Arial"/>
              </a:rPr>
              <a:t>QUIRINAL</a:t>
            </a:r>
            <a:r>
              <a:rPr lang="it-IT" sz="6000" b="1" dirty="0">
                <a:solidFill>
                  <a:schemeClr val="accent1">
                    <a:lumMod val="75000"/>
                  </a:schemeClr>
                </a:solidFill>
                <a:latin typeface="Arial"/>
                <a:cs typeface="Arial"/>
              </a:rPr>
              <a:t> </a:t>
            </a:r>
            <a:r>
              <a:rPr lang="it-IT" sz="6000" b="1" dirty="0" err="1">
                <a:solidFill>
                  <a:schemeClr val="accent1">
                    <a:lumMod val="75000"/>
                  </a:schemeClr>
                </a:solidFill>
                <a:latin typeface="Arial"/>
                <a:cs typeface="Arial"/>
              </a:rPr>
              <a:t>TREATY</a:t>
            </a:r>
            <a:r>
              <a:rPr lang="it-IT" sz="6000" b="1" dirty="0">
                <a:solidFill>
                  <a:schemeClr val="accent1">
                    <a:lumMod val="75000"/>
                  </a:schemeClr>
                </a:solidFill>
                <a:latin typeface="Arial"/>
                <a:cs typeface="Arial"/>
              </a:rPr>
              <a:t> SEMINAR</a:t>
            </a:r>
            <a:br>
              <a:rPr lang="it-IT" sz="5400" b="1" dirty="0">
                <a:latin typeface="Arial"/>
                <a:cs typeface="Arial"/>
              </a:rPr>
            </a:br>
            <a:br>
              <a:rPr lang="it-IT" sz="5400" b="1" dirty="0">
                <a:latin typeface="Arial"/>
                <a:cs typeface="Arial"/>
              </a:rPr>
            </a:br>
            <a:r>
              <a:rPr lang="it-IT" sz="4000" b="1" dirty="0">
                <a:latin typeface="Arial"/>
                <a:cs typeface="Arial"/>
              </a:rPr>
              <a:t>ENERGY </a:t>
            </a:r>
            <a:r>
              <a:rPr lang="it-IT" sz="4000" b="1" dirty="0" err="1">
                <a:latin typeface="Arial"/>
                <a:cs typeface="Arial"/>
              </a:rPr>
              <a:t>TAXATION</a:t>
            </a:r>
            <a:endParaRPr lang="it-IT" sz="4000" dirty="0"/>
          </a:p>
        </p:txBody>
      </p:sp>
      <p:sp>
        <p:nvSpPr>
          <p:cNvPr id="5" name="Titolo 1"/>
          <p:cNvSpPr txBox="1">
            <a:spLocks/>
          </p:cNvSpPr>
          <p:nvPr/>
        </p:nvSpPr>
        <p:spPr>
          <a:xfrm>
            <a:off x="2495550" y="3435350"/>
            <a:ext cx="7200900" cy="1797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000" dirty="0">
                <a:latin typeface="Arial"/>
                <a:ea typeface="Helvetica Neue LT Std 65 Medium" charset="0"/>
                <a:cs typeface="Arial"/>
              </a:rPr>
              <a:t>ROVIGO</a:t>
            </a:r>
            <a:br>
              <a:rPr lang="it-IT" sz="3000" dirty="0">
                <a:latin typeface="Arial"/>
                <a:ea typeface="Helvetica Neue LT Std 65 Medium" charset="0"/>
                <a:cs typeface="Arial"/>
              </a:rPr>
            </a:br>
            <a:r>
              <a:rPr lang="it-IT" sz="3000" dirty="0">
                <a:latin typeface="Arial"/>
                <a:ea typeface="Helvetica Neue LT Std 65 Medium" charset="0"/>
                <a:cs typeface="Arial"/>
              </a:rPr>
              <a:t>10-11/03/2023 </a:t>
            </a:r>
            <a:endParaRPr lang="it-IT" sz="3000" dirty="0"/>
          </a:p>
        </p:txBody>
      </p:sp>
    </p:spTree>
    <p:extLst>
      <p:ext uri="{BB962C8B-B14F-4D97-AF65-F5344CB8AC3E}">
        <p14:creationId xmlns:p14="http://schemas.microsoft.com/office/powerpoint/2010/main" val="109038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1466" y="5779833"/>
            <a:ext cx="1462717" cy="495236"/>
          </a:xfrm>
          <a:prstGeom prst="rect">
            <a:avLst/>
          </a:prstGeom>
        </p:spPr>
      </p:pic>
      <p:sp>
        <p:nvSpPr>
          <p:cNvPr id="2" name="Titolo 1"/>
          <p:cNvSpPr>
            <a:spLocks noGrp="1"/>
          </p:cNvSpPr>
          <p:nvPr>
            <p:ph type="title"/>
          </p:nvPr>
        </p:nvSpPr>
        <p:spPr>
          <a:xfrm>
            <a:off x="692150" y="1625600"/>
            <a:ext cx="10801350" cy="1803400"/>
          </a:xfrm>
        </p:spPr>
        <p:txBody>
          <a:bodyPr>
            <a:normAutofit fontScale="90000"/>
          </a:bodyPr>
          <a:lstStyle/>
          <a:p>
            <a:pPr algn="ctr"/>
            <a:r>
              <a:rPr lang="it-IT" sz="5400" b="1" dirty="0">
                <a:latin typeface="Arial"/>
                <a:cs typeface="Arial"/>
              </a:rPr>
              <a:t>ENERGY </a:t>
            </a:r>
            <a:r>
              <a:rPr lang="it-IT" sz="5400" b="1" dirty="0" err="1">
                <a:latin typeface="Arial"/>
                <a:cs typeface="Arial"/>
              </a:rPr>
              <a:t>TAXATION</a:t>
            </a:r>
            <a:r>
              <a:rPr lang="it-IT" sz="5400" b="1" dirty="0">
                <a:latin typeface="Arial"/>
                <a:cs typeface="Arial"/>
              </a:rPr>
              <a:t> AND THE CROSS-</a:t>
            </a:r>
            <a:r>
              <a:rPr lang="it-IT" sz="5400" b="1" dirty="0" err="1">
                <a:latin typeface="Arial"/>
                <a:cs typeface="Arial"/>
              </a:rPr>
              <a:t>BORDER</a:t>
            </a:r>
            <a:r>
              <a:rPr lang="it-IT" sz="5400" b="1" dirty="0">
                <a:latin typeface="Arial"/>
                <a:cs typeface="Arial"/>
              </a:rPr>
              <a:t> ISSUES</a:t>
            </a:r>
            <a:br>
              <a:rPr lang="it-IT" sz="5400" b="1" dirty="0">
                <a:latin typeface="Arial"/>
                <a:cs typeface="Arial"/>
              </a:rPr>
            </a:br>
            <a:endParaRPr lang="it-IT" sz="4000" dirty="0"/>
          </a:p>
        </p:txBody>
      </p:sp>
      <p:sp>
        <p:nvSpPr>
          <p:cNvPr id="5" name="Titolo 1"/>
          <p:cNvSpPr txBox="1">
            <a:spLocks/>
          </p:cNvSpPr>
          <p:nvPr/>
        </p:nvSpPr>
        <p:spPr>
          <a:xfrm>
            <a:off x="2495550" y="3435350"/>
            <a:ext cx="7200900" cy="1797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000" dirty="0">
                <a:latin typeface="Arial"/>
                <a:ea typeface="Helvetica Neue LT Std 65 Medium" charset="0"/>
                <a:cs typeface="Arial"/>
              </a:rPr>
              <a:t>ROVIGO</a:t>
            </a:r>
            <a:br>
              <a:rPr lang="it-IT" sz="3000" dirty="0">
                <a:latin typeface="Arial"/>
                <a:ea typeface="Helvetica Neue LT Std 65 Medium" charset="0"/>
                <a:cs typeface="Arial"/>
              </a:rPr>
            </a:br>
            <a:r>
              <a:rPr lang="it-IT" sz="3000" dirty="0">
                <a:latin typeface="Arial"/>
                <a:ea typeface="Helvetica Neue LT Std 65 Medium" charset="0"/>
                <a:cs typeface="Arial"/>
              </a:rPr>
              <a:t>10-11/03/2023 </a:t>
            </a:r>
            <a:endParaRPr lang="it-IT" sz="3000" dirty="0"/>
          </a:p>
        </p:txBody>
      </p:sp>
    </p:spTree>
    <p:extLst>
      <p:ext uri="{BB962C8B-B14F-4D97-AF65-F5344CB8AC3E}">
        <p14:creationId xmlns:p14="http://schemas.microsoft.com/office/powerpoint/2010/main" val="280539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6057900" y="-4253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692150" y="769533"/>
            <a:ext cx="4868678" cy="700863"/>
          </a:xfrm>
        </p:spPr>
        <p:txBody>
          <a:bodyPr>
            <a:normAutofit/>
          </a:bodyPr>
          <a:lstStyle/>
          <a:p>
            <a:pPr algn="ctr"/>
            <a:r>
              <a:rPr lang="en-US" sz="3000" b="1" dirty="0">
                <a:latin typeface="Arial"/>
                <a:ea typeface="Helvetica Neue LT Std 65 Medium" charset="0"/>
                <a:cs typeface="Arial"/>
              </a:rPr>
              <a:t>ENERGY TAXATION</a:t>
            </a:r>
            <a:endParaRPr lang="it-IT" sz="3000" b="1" dirty="0">
              <a:latin typeface="Arial"/>
              <a:ea typeface="Helvetica Neue LT Std 65 Medium" charset="0"/>
              <a:cs typeface="Arial"/>
            </a:endParaRPr>
          </a:p>
        </p:txBody>
      </p:sp>
      <p:sp>
        <p:nvSpPr>
          <p:cNvPr id="10" name="Segnaposto contenuto 2"/>
          <p:cNvSpPr>
            <a:spLocks noGrp="1"/>
          </p:cNvSpPr>
          <p:nvPr>
            <p:ph idx="1"/>
          </p:nvPr>
        </p:nvSpPr>
        <p:spPr>
          <a:xfrm>
            <a:off x="657225" y="2158115"/>
            <a:ext cx="4665455" cy="2779232"/>
          </a:xfrm>
        </p:spPr>
        <p:txBody>
          <a:bodyPr anchor="ctr">
            <a:normAutofit/>
          </a:bodyPr>
          <a:lstStyle/>
          <a:p>
            <a:pPr marL="0" indent="0">
              <a:buNone/>
            </a:pPr>
            <a:endParaRPr lang="it-IT" sz="2400" dirty="0">
              <a:latin typeface="Arial"/>
              <a:ea typeface="Helvetica Neue LT Std 55 Roman" charset="0"/>
              <a:cs typeface="Arial"/>
            </a:endParaRPr>
          </a:p>
          <a:p>
            <a:pPr marL="0" indent="0" algn="ctr">
              <a:buNone/>
            </a:pPr>
            <a:r>
              <a:rPr lang="it-IT" sz="2400" dirty="0">
                <a:latin typeface="Arial"/>
                <a:ea typeface="Helvetica Neue LT Std 55 Roman" charset="0"/>
                <a:cs typeface="Arial"/>
              </a:rPr>
              <a:t>ENERGY TAXES</a:t>
            </a:r>
          </a:p>
          <a:p>
            <a:pPr marL="0" indent="0" algn="ctr">
              <a:buNone/>
            </a:pPr>
            <a:r>
              <a:rPr lang="en-US" sz="2400" dirty="0">
                <a:latin typeface="Arial"/>
                <a:ea typeface="Helvetica Neue LT Std 55 Roman" charset="0"/>
                <a:cs typeface="Arial"/>
              </a:rPr>
              <a:t>taxes that the government imposes on the production, distribution, or/and consumption of energy, electricity, or fuels</a:t>
            </a:r>
            <a:endParaRPr lang="it-IT" sz="2400" dirty="0">
              <a:latin typeface="Arial"/>
              <a:ea typeface="Helvetica Neue LT Std 55 Roman" charset="0"/>
              <a:cs typeface="Arial"/>
            </a:endParaRPr>
          </a:p>
          <a:p>
            <a:pPr marL="0" indent="0">
              <a:buNone/>
            </a:pPr>
            <a:endParaRPr lang="it-IT" sz="2400" dirty="0">
              <a:latin typeface="Arial"/>
              <a:ea typeface="Helvetica Neue LT Std 55 Roman" charset="0"/>
              <a:cs typeface="Arial"/>
            </a:endParaRPr>
          </a:p>
        </p:txBody>
      </p:sp>
      <p:sp>
        <p:nvSpPr>
          <p:cNvPr id="13" name="Rettangolo 12"/>
          <p:cNvSpPr/>
          <p:nvPr/>
        </p:nvSpPr>
        <p:spPr>
          <a:xfrm>
            <a:off x="6057900" y="173547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EC16167A-C53C-E23F-8B7A-C87CD161CABC}"/>
              </a:ext>
            </a:extLst>
          </p:cNvPr>
          <p:cNvPicPr>
            <a:picLocks noChangeAspect="1"/>
          </p:cNvPicPr>
          <p:nvPr/>
        </p:nvPicPr>
        <p:blipFill>
          <a:blip r:embed="rId3"/>
          <a:stretch>
            <a:fillRect/>
          </a:stretch>
        </p:blipFill>
        <p:spPr>
          <a:xfrm>
            <a:off x="6793120" y="1942065"/>
            <a:ext cx="3965160" cy="2973870"/>
          </a:xfrm>
          <a:prstGeom prst="rect">
            <a:avLst/>
          </a:prstGeom>
        </p:spPr>
      </p:pic>
    </p:spTree>
    <p:extLst>
      <p:ext uri="{BB962C8B-B14F-4D97-AF65-F5344CB8AC3E}">
        <p14:creationId xmlns:p14="http://schemas.microsoft.com/office/powerpoint/2010/main" val="404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617722" y="636871"/>
            <a:ext cx="4900576" cy="1054100"/>
          </a:xfrm>
        </p:spPr>
        <p:txBody>
          <a:bodyPr>
            <a:normAutofit/>
          </a:bodyPr>
          <a:lstStyle/>
          <a:p>
            <a:pPr algn="ctr"/>
            <a:r>
              <a:rPr lang="it-IT" sz="3000" b="1" dirty="0">
                <a:latin typeface="Arial"/>
                <a:ea typeface="Helvetica Neue LT Std 65 Medium" charset="0"/>
                <a:cs typeface="Arial"/>
              </a:rPr>
              <a:t>ENERGY </a:t>
            </a:r>
            <a:r>
              <a:rPr lang="it-IT" sz="3000" b="1" dirty="0" err="1">
                <a:latin typeface="Arial"/>
                <a:ea typeface="Helvetica Neue LT Std 65 Medium" charset="0"/>
                <a:cs typeface="Arial"/>
              </a:rPr>
              <a:t>TAXATION</a:t>
            </a:r>
            <a:r>
              <a:rPr lang="it-IT" sz="3000" b="1" dirty="0">
                <a:latin typeface="Arial"/>
                <a:ea typeface="Helvetica Neue LT Std 65 Medium" charset="0"/>
                <a:cs typeface="Arial"/>
              </a:rPr>
              <a:t> GOALS</a:t>
            </a:r>
          </a:p>
        </p:txBody>
      </p:sp>
      <p:sp>
        <p:nvSpPr>
          <p:cNvPr id="10" name="Segnaposto contenuto 2"/>
          <p:cNvSpPr>
            <a:spLocks noGrp="1"/>
          </p:cNvSpPr>
          <p:nvPr>
            <p:ph idx="1"/>
          </p:nvPr>
        </p:nvSpPr>
        <p:spPr>
          <a:xfrm>
            <a:off x="692150" y="1777999"/>
            <a:ext cx="4939959" cy="3454399"/>
          </a:xfrm>
        </p:spPr>
        <p:txBody>
          <a:bodyPr anchor="ctr">
            <a:normAutofit/>
          </a:bodyPr>
          <a:lstStyle/>
          <a:p>
            <a:pPr>
              <a:buFont typeface="Wingdings" panose="05000000000000000000" pitchFamily="2" charset="2"/>
              <a:buChar char="Ø"/>
            </a:pPr>
            <a:r>
              <a:rPr lang="it-IT" sz="2400" dirty="0">
                <a:latin typeface="Arial"/>
                <a:ea typeface="Helvetica Neue LT Std 55 Roman" charset="0"/>
                <a:cs typeface="Arial"/>
              </a:rPr>
              <a:t> reduce </a:t>
            </a:r>
            <a:r>
              <a:rPr lang="it-IT" sz="2400" dirty="0" err="1">
                <a:latin typeface="Arial"/>
                <a:ea typeface="Helvetica Neue LT Std 55 Roman" charset="0"/>
                <a:cs typeface="Arial"/>
              </a:rPr>
              <a:t>CO2</a:t>
            </a:r>
            <a:r>
              <a:rPr lang="it-IT" sz="2400" dirty="0">
                <a:latin typeface="Arial"/>
                <a:ea typeface="Helvetica Neue LT Std 55 Roman" charset="0"/>
                <a:cs typeface="Arial"/>
              </a:rPr>
              <a:t> </a:t>
            </a:r>
            <a:r>
              <a:rPr lang="it-IT" sz="2400" dirty="0" err="1">
                <a:latin typeface="Arial"/>
                <a:ea typeface="Helvetica Neue LT Std 55 Roman" charset="0"/>
                <a:cs typeface="Arial"/>
              </a:rPr>
              <a:t>emissions</a:t>
            </a:r>
            <a:r>
              <a:rPr lang="it-IT" sz="2400" dirty="0">
                <a:latin typeface="Arial"/>
                <a:ea typeface="Helvetica Neue LT Std 55 Roman" charset="0"/>
                <a:cs typeface="Arial"/>
              </a:rPr>
              <a:t> and </a:t>
            </a:r>
            <a:r>
              <a:rPr lang="it-IT" sz="2400" dirty="0" err="1">
                <a:latin typeface="Arial"/>
                <a:ea typeface="Helvetica Neue LT Std 55 Roman" charset="0"/>
                <a:cs typeface="Arial"/>
              </a:rPr>
              <a:t>environmental</a:t>
            </a:r>
            <a:r>
              <a:rPr lang="it-IT" sz="2400" dirty="0">
                <a:latin typeface="Arial"/>
                <a:ea typeface="Helvetica Neue LT Std 55 Roman" charset="0"/>
                <a:cs typeface="Arial"/>
              </a:rPr>
              <a:t> </a:t>
            </a:r>
            <a:r>
              <a:rPr lang="it-IT" sz="2400" dirty="0" err="1">
                <a:latin typeface="Arial"/>
                <a:ea typeface="Helvetica Neue LT Std 55 Roman" charset="0"/>
                <a:cs typeface="Arial"/>
              </a:rPr>
              <a:t>externalities</a:t>
            </a:r>
            <a:endParaRPr lang="it-IT" sz="2400" dirty="0">
              <a:latin typeface="Arial"/>
              <a:ea typeface="Helvetica Neue LT Std 55 Roman" charset="0"/>
              <a:cs typeface="Arial"/>
            </a:endParaRPr>
          </a:p>
          <a:p>
            <a:pPr>
              <a:buFont typeface="Wingdings" panose="05000000000000000000" pitchFamily="2" charset="2"/>
              <a:buChar char="Ø"/>
            </a:pPr>
            <a:r>
              <a:rPr lang="en-US" sz="2400" dirty="0">
                <a:latin typeface="Arial"/>
                <a:ea typeface="Helvetica Neue LT Std 55 Roman" charset="0"/>
                <a:cs typeface="Arial"/>
              </a:rPr>
              <a:t> great and stable source of revenue for the government</a:t>
            </a:r>
          </a:p>
          <a:p>
            <a:pPr>
              <a:buFont typeface="Wingdings" panose="05000000000000000000" pitchFamily="2" charset="2"/>
              <a:buChar char="Ø"/>
            </a:pPr>
            <a:r>
              <a:rPr lang="en-US" sz="2400" dirty="0">
                <a:latin typeface="Arial"/>
                <a:ea typeface="Helvetica Neue LT Std 55 Roman" charset="0"/>
                <a:cs typeface="Arial"/>
              </a:rPr>
              <a:t> improve specific services in the energy field</a:t>
            </a:r>
          </a:p>
          <a:p>
            <a:pPr>
              <a:buFont typeface="Wingdings" panose="05000000000000000000" pitchFamily="2" charset="2"/>
              <a:buChar char="Ø"/>
            </a:pPr>
            <a:r>
              <a:rPr lang="en-US" sz="2400" dirty="0">
                <a:latin typeface="Arial"/>
                <a:ea typeface="Helvetica Neue LT Std 55 Roman" charset="0"/>
                <a:cs typeface="Arial"/>
              </a:rPr>
              <a:t> discourage activities that create adverse side effects for society</a:t>
            </a:r>
            <a:endParaRPr lang="it-IT" sz="2400" dirty="0">
              <a:latin typeface="Arial"/>
              <a:ea typeface="Helvetica Neue LT Std 55 Roman" charset="0"/>
              <a:cs typeface="Arial"/>
            </a:endParaRPr>
          </a:p>
        </p:txBody>
      </p:sp>
      <p:sp>
        <p:nvSpPr>
          <p:cNvPr id="14" name="Rettangolo 13"/>
          <p:cNvSpPr/>
          <p:nvPr/>
        </p:nvSpPr>
        <p:spPr>
          <a:xfrm>
            <a:off x="6057900" y="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057900" y="177800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TextBox 14"/>
          <p:cNvSpPr txBox="1"/>
          <p:nvPr/>
        </p:nvSpPr>
        <p:spPr>
          <a:xfrm>
            <a:off x="6483691" y="2351036"/>
            <a:ext cx="4584018" cy="2308324"/>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400" b="1" i="1" dirty="0" err="1">
                <a:solidFill>
                  <a:schemeClr val="tx1"/>
                </a:solidFill>
                <a:latin typeface="Arial" panose="020B0604020202020204" pitchFamily="34" charset="0"/>
                <a:ea typeface="Helvetica Neue Light" charset="0"/>
                <a:cs typeface="Arial" panose="020B0604020202020204" pitchFamily="34" charset="0"/>
              </a:rPr>
              <a:t>Pigovian</a:t>
            </a:r>
            <a:r>
              <a:rPr lang="en-US" sz="2400" b="1" i="1" dirty="0">
                <a:solidFill>
                  <a:schemeClr val="tx1"/>
                </a:solidFill>
                <a:latin typeface="Arial" panose="020B0604020202020204" pitchFamily="34" charset="0"/>
                <a:ea typeface="Helvetica Neue Light" charset="0"/>
                <a:cs typeface="Arial" panose="020B0604020202020204" pitchFamily="34" charset="0"/>
              </a:rPr>
              <a:t> taxes: </a:t>
            </a:r>
            <a:r>
              <a:rPr lang="en-US" sz="2400" i="1" dirty="0">
                <a:solidFill>
                  <a:schemeClr val="tx1"/>
                </a:solidFill>
                <a:latin typeface="Arial" panose="020B0604020202020204" pitchFamily="34" charset="0"/>
                <a:ea typeface="Helvetica Neue Light" charset="0"/>
                <a:cs typeface="Arial" panose="020B0604020202020204" pitchFamily="34" charset="0"/>
              </a:rPr>
              <a:t>taxes</a:t>
            </a:r>
            <a:r>
              <a:rPr lang="en-US" sz="2400" b="1" i="1" dirty="0">
                <a:solidFill>
                  <a:schemeClr val="tx1"/>
                </a:solidFill>
                <a:latin typeface="Arial" panose="020B0604020202020204" pitchFamily="34" charset="0"/>
                <a:ea typeface="Helvetica Neue Light" charset="0"/>
                <a:cs typeface="Arial" panose="020B0604020202020204" pitchFamily="34" charset="0"/>
              </a:rPr>
              <a:t> </a:t>
            </a:r>
            <a:r>
              <a:rPr lang="en-US" sz="2400" i="1" dirty="0">
                <a:solidFill>
                  <a:schemeClr val="tx1"/>
                </a:solidFill>
                <a:latin typeface="Arial" panose="020B0604020202020204" pitchFamily="34" charset="0"/>
                <a:ea typeface="Helvetica Neue Light" charset="0"/>
                <a:cs typeface="Arial" panose="020B0604020202020204" pitchFamily="34" charset="0"/>
              </a:rPr>
              <a:t>named after English economist, Arthur Pigou, who described how they can be used to change </a:t>
            </a:r>
            <a:r>
              <a:rPr lang="en-US" sz="2400" i="1" dirty="0" err="1">
                <a:solidFill>
                  <a:schemeClr val="tx1"/>
                </a:solidFill>
                <a:latin typeface="Arial" panose="020B0604020202020204" pitchFamily="34" charset="0"/>
                <a:ea typeface="Helvetica Neue Light" charset="0"/>
                <a:cs typeface="Arial" panose="020B0604020202020204" pitchFamily="34" charset="0"/>
              </a:rPr>
              <a:t>behaviours</a:t>
            </a:r>
            <a:r>
              <a:rPr lang="en-US" sz="2400" i="1" dirty="0">
                <a:solidFill>
                  <a:schemeClr val="tx1"/>
                </a:solidFill>
                <a:latin typeface="Arial" panose="020B0604020202020204" pitchFamily="34" charset="0"/>
                <a:ea typeface="Helvetica Neue Light" charset="0"/>
                <a:cs typeface="Arial" panose="020B0604020202020204" pitchFamily="34" charset="0"/>
              </a:rPr>
              <a:t> that impose costs on others</a:t>
            </a:r>
          </a:p>
        </p:txBody>
      </p:sp>
    </p:spTree>
    <p:extLst>
      <p:ext uri="{BB962C8B-B14F-4D97-AF65-F5344CB8AC3E}">
        <p14:creationId xmlns:p14="http://schemas.microsoft.com/office/powerpoint/2010/main" val="3866688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692150" y="636872"/>
            <a:ext cx="5113227" cy="1054100"/>
          </a:xfrm>
        </p:spPr>
        <p:txBody>
          <a:bodyPr>
            <a:normAutofit/>
          </a:bodyPr>
          <a:lstStyle/>
          <a:p>
            <a:pPr algn="ctr"/>
            <a:r>
              <a:rPr lang="en-US" sz="3000" b="1" dirty="0">
                <a:latin typeface="Arial"/>
                <a:ea typeface="Helvetica Neue LT Std 65 Medium" charset="0"/>
                <a:cs typeface="Arial"/>
              </a:rPr>
              <a:t>THE ENERGY TAXATION DIRECTIVE (2003/96/EC)</a:t>
            </a:r>
            <a:endParaRPr lang="it-IT" sz="3000" b="1" dirty="0">
              <a:latin typeface="Arial"/>
              <a:ea typeface="Helvetica Neue LT Std 65 Medium" charset="0"/>
              <a:cs typeface="Arial"/>
            </a:endParaRPr>
          </a:p>
        </p:txBody>
      </p:sp>
      <p:sp>
        <p:nvSpPr>
          <p:cNvPr id="10" name="Segnaposto contenuto 2"/>
          <p:cNvSpPr>
            <a:spLocks noGrp="1"/>
          </p:cNvSpPr>
          <p:nvPr>
            <p:ph idx="1"/>
          </p:nvPr>
        </p:nvSpPr>
        <p:spPr>
          <a:xfrm>
            <a:off x="692150" y="1778000"/>
            <a:ext cx="4847413" cy="3454400"/>
          </a:xfrm>
        </p:spPr>
        <p:txBody>
          <a:bodyPr anchor="ctr">
            <a:normAutofit/>
          </a:bodyPr>
          <a:lstStyle/>
          <a:p>
            <a:pPr marL="0" indent="0" algn="ctr">
              <a:buNone/>
            </a:pPr>
            <a:r>
              <a:rPr lang="en-US" sz="2400" dirty="0">
                <a:latin typeface="Arial"/>
                <a:ea typeface="Helvetica Neue LT Std 55 Roman" charset="0"/>
                <a:cs typeface="Arial"/>
              </a:rPr>
              <a:t>The ETD sets a minimum level of taxation that the Member states must apply.  However differentiated rates of taxation may be applied by Member States, meaning that each state can design its own domestic taxes within the European framework</a:t>
            </a:r>
            <a:endParaRPr lang="it-IT" sz="2400" dirty="0">
              <a:latin typeface="Arial"/>
              <a:ea typeface="Helvetica Neue LT Std 55 Roman" charset="0"/>
              <a:cs typeface="Arial"/>
            </a:endParaRPr>
          </a:p>
        </p:txBody>
      </p:sp>
      <p:sp>
        <p:nvSpPr>
          <p:cNvPr id="14" name="Rettangolo 13"/>
          <p:cNvSpPr/>
          <p:nvPr/>
        </p:nvSpPr>
        <p:spPr>
          <a:xfrm>
            <a:off x="6057900" y="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057900" y="177800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TextBox 14"/>
          <p:cNvSpPr txBox="1"/>
          <p:nvPr/>
        </p:nvSpPr>
        <p:spPr>
          <a:xfrm>
            <a:off x="6483691" y="2535704"/>
            <a:ext cx="4584018" cy="1938992"/>
          </a:xfrm>
          <a:prstGeom prst="rect">
            <a:avLst/>
          </a:prstGeom>
          <a:solidFill>
            <a:schemeClr val="bg1"/>
          </a:solidFill>
        </p:spPr>
        <p:txBody>
          <a:bodyPr wrap="square" rtlCol="0" anchor="ctr">
            <a:spAutoFit/>
          </a:bodyPr>
          <a:lstStyle/>
          <a:p>
            <a:pPr marL="285750" indent="-285750">
              <a:buFont typeface="Arial" panose="020B0604020202020204" pitchFamily="34" charset="0"/>
              <a:buChar char="•"/>
            </a:pPr>
            <a:r>
              <a:rPr lang="en-US" sz="2000" b="1" i="1" dirty="0">
                <a:latin typeface="Arial" panose="020B0604020202020204" pitchFamily="34" charset="0"/>
                <a:ea typeface="Helvetica Neue Light" charset="0"/>
                <a:cs typeface="Arial" panose="020B0604020202020204" pitchFamily="34" charset="0"/>
              </a:rPr>
              <a:t>2008</a:t>
            </a:r>
            <a:r>
              <a:rPr lang="en-US" sz="2000" i="1" dirty="0">
                <a:latin typeface="Arial" panose="020B0604020202020204" pitchFamily="34" charset="0"/>
                <a:ea typeface="Helvetica Neue Light" charset="0"/>
                <a:cs typeface="Arial" panose="020B0604020202020204" pitchFamily="34" charset="0"/>
              </a:rPr>
              <a:t>: the European Council asked the European Commission to adjust the Directive </a:t>
            </a:r>
          </a:p>
          <a:p>
            <a:pPr marL="285750" indent="-285750">
              <a:buFont typeface="Arial" panose="020B0604020202020204" pitchFamily="34" charset="0"/>
              <a:buChar char="•"/>
            </a:pPr>
            <a:r>
              <a:rPr lang="en-US" sz="2000" b="1" i="1" dirty="0">
                <a:latin typeface="Arial" panose="020B0604020202020204" pitchFamily="34" charset="0"/>
                <a:ea typeface="Helvetica Neue Light" charset="0"/>
                <a:cs typeface="Arial" panose="020B0604020202020204" pitchFamily="34" charset="0"/>
              </a:rPr>
              <a:t>2019</a:t>
            </a:r>
            <a:r>
              <a:rPr lang="en-US" sz="2000" i="1" dirty="0">
                <a:latin typeface="Arial" panose="020B0604020202020204" pitchFamily="34" charset="0"/>
                <a:ea typeface="Helvetica Neue Light" charset="0"/>
                <a:cs typeface="Arial" panose="020B0604020202020204" pitchFamily="34" charset="0"/>
              </a:rPr>
              <a:t>: energy tax summary report</a:t>
            </a:r>
          </a:p>
          <a:p>
            <a:pPr marL="285750" indent="-285750">
              <a:buFont typeface="Arial" panose="020B0604020202020204" pitchFamily="34" charset="0"/>
              <a:buChar char="•"/>
            </a:pPr>
            <a:r>
              <a:rPr lang="en-US" sz="2000" b="1" i="1" dirty="0">
                <a:latin typeface="Arial" panose="020B0604020202020204" pitchFamily="34" charset="0"/>
                <a:ea typeface="Helvetica Neue Light" charset="0"/>
                <a:cs typeface="Arial" panose="020B0604020202020204" pitchFamily="34" charset="0"/>
              </a:rPr>
              <a:t>2021</a:t>
            </a:r>
            <a:r>
              <a:rPr lang="en-US" sz="2000" i="1" dirty="0">
                <a:latin typeface="Arial" panose="020B0604020202020204" pitchFamily="34" charset="0"/>
                <a:ea typeface="Helvetica Neue Light" charset="0"/>
                <a:cs typeface="Arial" panose="020B0604020202020204" pitchFamily="34" charset="0"/>
              </a:rPr>
              <a:t>: a reform of the ETD has been announced</a:t>
            </a:r>
          </a:p>
        </p:txBody>
      </p:sp>
    </p:spTree>
    <p:extLst>
      <p:ext uri="{BB962C8B-B14F-4D97-AF65-F5344CB8AC3E}">
        <p14:creationId xmlns:p14="http://schemas.microsoft.com/office/powerpoint/2010/main" val="3414760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692150" y="361950"/>
            <a:ext cx="4730455" cy="1054100"/>
          </a:xfrm>
        </p:spPr>
        <p:txBody>
          <a:bodyPr>
            <a:normAutofit/>
          </a:bodyPr>
          <a:lstStyle/>
          <a:p>
            <a:pPr algn="ctr"/>
            <a:r>
              <a:rPr lang="it-IT" sz="3000" b="1" dirty="0">
                <a:latin typeface="Arial"/>
                <a:ea typeface="Helvetica Neue LT Std 65 Medium" charset="0"/>
                <a:cs typeface="Arial"/>
              </a:rPr>
              <a:t>EDT </a:t>
            </a:r>
            <a:r>
              <a:rPr lang="it-IT" sz="3000" b="1" dirty="0" err="1">
                <a:latin typeface="Arial"/>
                <a:ea typeface="Helvetica Neue LT Std 65 Medium" charset="0"/>
                <a:cs typeface="Arial"/>
              </a:rPr>
              <a:t>REVISION</a:t>
            </a:r>
            <a:endParaRPr lang="it-IT" sz="3000" b="1" dirty="0">
              <a:latin typeface="Arial"/>
              <a:ea typeface="Helvetica Neue LT Std 65 Medium" charset="0"/>
              <a:cs typeface="Arial"/>
            </a:endParaRPr>
          </a:p>
        </p:txBody>
      </p:sp>
      <p:sp>
        <p:nvSpPr>
          <p:cNvPr id="10" name="Segnaposto contenuto 2"/>
          <p:cNvSpPr>
            <a:spLocks noGrp="1"/>
          </p:cNvSpPr>
          <p:nvPr>
            <p:ph idx="1"/>
          </p:nvPr>
        </p:nvSpPr>
        <p:spPr>
          <a:xfrm>
            <a:off x="485181" y="1846372"/>
            <a:ext cx="5330827" cy="2988802"/>
          </a:xfrm>
        </p:spPr>
        <p:txBody>
          <a:bodyPr numCol="1">
            <a:normAutofit/>
          </a:bodyPr>
          <a:lstStyle/>
          <a:p>
            <a:pPr marL="457200" indent="-457200">
              <a:buFont typeface="+mj-lt"/>
              <a:buAutoNum type="alphaUcPeriod"/>
            </a:pPr>
            <a:r>
              <a:rPr lang="en-US" sz="2400" dirty="0">
                <a:latin typeface="Arial"/>
                <a:ea typeface="Helvetica Neue LT Std 55 Roman" charset="0"/>
                <a:cs typeface="Arial"/>
              </a:rPr>
              <a:t>new structure of tax rates</a:t>
            </a:r>
          </a:p>
          <a:p>
            <a:pPr>
              <a:buFont typeface="Arial" panose="020B0604020202020204" pitchFamily="34" charset="0"/>
              <a:buChar char="•"/>
            </a:pPr>
            <a:r>
              <a:rPr lang="en-US" sz="2400" dirty="0">
                <a:latin typeface="Arial"/>
                <a:ea typeface="Helvetica Neue LT Std 55 Roman" charset="0"/>
                <a:cs typeface="Arial"/>
              </a:rPr>
              <a:t>tax rates based on the real energy content and environmental impact of fuels and electricity </a:t>
            </a:r>
          </a:p>
          <a:p>
            <a:pPr>
              <a:buFont typeface="Arial" panose="020B0604020202020204" pitchFamily="34" charset="0"/>
              <a:buChar char="•"/>
            </a:pPr>
            <a:r>
              <a:rPr lang="en-US" sz="2400" dirty="0">
                <a:latin typeface="Arial"/>
                <a:ea typeface="Helvetica Neue LT Std 55 Roman" charset="0"/>
                <a:cs typeface="Arial"/>
              </a:rPr>
              <a:t>minimum rates are also going to be based on current pricing and subject to annual revision</a:t>
            </a:r>
          </a:p>
          <a:p>
            <a:pPr marL="0" indent="0">
              <a:buNone/>
            </a:pPr>
            <a:endParaRPr lang="it-IT" sz="2400" dirty="0">
              <a:latin typeface="Arial"/>
              <a:ea typeface="Helvetica Neue LT Std 55 Roman" charset="0"/>
              <a:cs typeface="Arial"/>
            </a:endParaRPr>
          </a:p>
          <a:p>
            <a:pPr marL="457200" indent="-457200">
              <a:buFont typeface="+mj-lt"/>
              <a:buAutoNum type="alphaUcPeriod"/>
            </a:pPr>
            <a:endParaRPr lang="en-US" sz="2400" dirty="0">
              <a:latin typeface="Arial"/>
              <a:ea typeface="Helvetica Neue LT Std 55 Roman" charset="0"/>
              <a:cs typeface="Arial"/>
            </a:endParaRPr>
          </a:p>
          <a:p>
            <a:pPr marL="0" indent="0">
              <a:buNone/>
            </a:pPr>
            <a:endParaRPr lang="en-US" sz="2400" dirty="0">
              <a:latin typeface="Arial"/>
              <a:ea typeface="Helvetica Neue LT Std 55 Roman" charset="0"/>
              <a:cs typeface="Arial"/>
            </a:endParaRPr>
          </a:p>
        </p:txBody>
      </p:sp>
      <p:sp>
        <p:nvSpPr>
          <p:cNvPr id="14" name="Rettangolo 13"/>
          <p:cNvSpPr/>
          <p:nvPr/>
        </p:nvSpPr>
        <p:spPr>
          <a:xfrm>
            <a:off x="6057900" y="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057900" y="177800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ea typeface="Helvetica Neue LT Std 55 Roman" charset="0"/>
                <a:cs typeface="Arial"/>
              </a:rPr>
              <a:t> </a:t>
            </a:r>
            <a:endParaRPr lang="it-IT" dirty="0"/>
          </a:p>
        </p:txBody>
      </p:sp>
      <p:sp>
        <p:nvSpPr>
          <p:cNvPr id="2" name="CasellaDiTesto 1">
            <a:extLst>
              <a:ext uri="{FF2B5EF4-FFF2-40B4-BE49-F238E27FC236}">
                <a16:creationId xmlns:a16="http://schemas.microsoft.com/office/drawing/2014/main" id="{F3CEA0C4-D803-2552-3CC9-908C124157AB}"/>
              </a:ext>
            </a:extLst>
          </p:cNvPr>
          <p:cNvSpPr txBox="1"/>
          <p:nvPr/>
        </p:nvSpPr>
        <p:spPr>
          <a:xfrm>
            <a:off x="6663072" y="1891998"/>
            <a:ext cx="4426687" cy="334040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solidFill>
                  <a:schemeClr val="bg1"/>
                </a:solidFill>
                <a:effectLst/>
                <a:uLnTx/>
                <a:uFillTx/>
                <a:latin typeface="Arial"/>
                <a:ea typeface="Helvetica Neue LT Std 55 Roman" charset="0"/>
                <a:cs typeface="Arial"/>
              </a:rPr>
              <a:t>B. wider tax base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Helvetica Neue LT Std 55 Roman" charset="0"/>
                <a:cs typeface="Arial"/>
              </a:rPr>
              <a:t>expand the taxable base including products or use </a:t>
            </a:r>
            <a:r>
              <a:rPr kumimoji="0" lang="en-US" sz="2400" b="0" i="0" u="none" strike="noStrike" kern="1200" cap="none" spc="0" normalizeH="0" baseline="0" noProof="0">
                <a:ln>
                  <a:noFill/>
                </a:ln>
                <a:solidFill>
                  <a:schemeClr val="bg1"/>
                </a:solidFill>
                <a:effectLst/>
                <a:uLnTx/>
                <a:uFillTx/>
                <a:latin typeface="Arial"/>
                <a:ea typeface="Helvetica Neue LT Std 55 Roman" charset="0"/>
                <a:cs typeface="Arial"/>
              </a:rPr>
              <a:t>of services that </a:t>
            </a:r>
            <a:r>
              <a:rPr kumimoji="0" lang="en-US" sz="2400" b="0" i="0" u="none" strike="noStrike" kern="1200" cap="none" spc="0" normalizeH="0" baseline="0" noProof="0" dirty="0">
                <a:ln>
                  <a:noFill/>
                </a:ln>
                <a:solidFill>
                  <a:schemeClr val="bg1"/>
                </a:solidFill>
                <a:effectLst/>
                <a:uLnTx/>
                <a:uFillTx/>
                <a:latin typeface="Arial"/>
                <a:ea typeface="Helvetica Neue LT Std 55 Roman" charset="0"/>
                <a:cs typeface="Arial"/>
              </a:rPr>
              <a:t>had been excluded from the 2003 ETD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rial"/>
                <a:ea typeface="Helvetica Neue LT Std 55 Roman" charset="0"/>
                <a:cs typeface="Arial"/>
              </a:rPr>
              <a:t>remove </a:t>
            </a:r>
            <a:r>
              <a:rPr kumimoji="0" lang="en-US" sz="2400" b="0" i="0" u="none" strike="noStrike" kern="1200" cap="none" spc="0" normalizeH="0" baseline="0" noProof="0" dirty="0" err="1">
                <a:ln>
                  <a:noFill/>
                </a:ln>
                <a:solidFill>
                  <a:schemeClr val="bg1"/>
                </a:solidFill>
                <a:effectLst/>
                <a:uLnTx/>
                <a:uFillTx/>
                <a:latin typeface="Arial"/>
                <a:ea typeface="Helvetica Neue LT Std 55 Roman" charset="0"/>
                <a:cs typeface="Arial"/>
              </a:rPr>
              <a:t>favourable</a:t>
            </a:r>
            <a:r>
              <a:rPr kumimoji="0" lang="en-US" sz="2400" b="0" i="0" u="none" strike="noStrike" kern="1200" cap="none" spc="0" normalizeH="0" baseline="0" noProof="0" dirty="0">
                <a:ln>
                  <a:noFill/>
                </a:ln>
                <a:solidFill>
                  <a:schemeClr val="bg1"/>
                </a:solidFill>
                <a:effectLst/>
                <a:uLnTx/>
                <a:uFillTx/>
                <a:latin typeface="Arial"/>
                <a:ea typeface="Helvetica Neue LT Std 55 Roman" charset="0"/>
                <a:cs typeface="Arial"/>
              </a:rPr>
              <a:t> treatment of some sectors or fuels and reduce some allowed national exemptions</a:t>
            </a:r>
          </a:p>
        </p:txBody>
      </p:sp>
    </p:spTree>
    <p:extLst>
      <p:ext uri="{BB962C8B-B14F-4D97-AF65-F5344CB8AC3E}">
        <p14:creationId xmlns:p14="http://schemas.microsoft.com/office/powerpoint/2010/main" val="383488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8" name="Titolo 1"/>
          <p:cNvSpPr>
            <a:spLocks noGrp="1"/>
          </p:cNvSpPr>
          <p:nvPr>
            <p:ph type="title"/>
          </p:nvPr>
        </p:nvSpPr>
        <p:spPr>
          <a:xfrm>
            <a:off x="692150" y="723900"/>
            <a:ext cx="5145124" cy="1054100"/>
          </a:xfrm>
        </p:spPr>
        <p:txBody>
          <a:bodyPr>
            <a:normAutofit/>
          </a:bodyPr>
          <a:lstStyle/>
          <a:p>
            <a:pPr algn="ctr"/>
            <a:r>
              <a:rPr lang="it-IT" sz="3000" b="1" dirty="0">
                <a:latin typeface="Arial"/>
                <a:ea typeface="Helvetica Neue LT Std 65 Medium" charset="0"/>
                <a:cs typeface="Arial"/>
              </a:rPr>
              <a:t>CROSS </a:t>
            </a:r>
            <a:r>
              <a:rPr lang="it-IT" sz="3000" b="1" dirty="0" err="1">
                <a:latin typeface="Arial"/>
                <a:ea typeface="Helvetica Neue LT Std 65 Medium" charset="0"/>
                <a:cs typeface="Arial"/>
              </a:rPr>
              <a:t>BORDER</a:t>
            </a:r>
            <a:r>
              <a:rPr lang="it-IT" sz="3000" b="1" dirty="0">
                <a:latin typeface="Arial"/>
                <a:ea typeface="Helvetica Neue LT Std 65 Medium" charset="0"/>
                <a:cs typeface="Arial"/>
              </a:rPr>
              <a:t> ISSUES</a:t>
            </a:r>
          </a:p>
        </p:txBody>
      </p:sp>
      <p:sp>
        <p:nvSpPr>
          <p:cNvPr id="10" name="Segnaposto contenuto 2"/>
          <p:cNvSpPr>
            <a:spLocks noGrp="1"/>
          </p:cNvSpPr>
          <p:nvPr>
            <p:ph idx="1"/>
          </p:nvPr>
        </p:nvSpPr>
        <p:spPr>
          <a:xfrm>
            <a:off x="692150" y="2222206"/>
            <a:ext cx="5145124" cy="2857795"/>
          </a:xfrm>
        </p:spPr>
        <p:txBody>
          <a:bodyPr>
            <a:normAutofit/>
          </a:bodyPr>
          <a:lstStyle/>
          <a:p>
            <a:pPr marL="0" indent="0" algn="ctr">
              <a:buNone/>
            </a:pPr>
            <a:r>
              <a:rPr lang="it-IT" sz="2400" dirty="0" err="1">
                <a:latin typeface="Arial"/>
                <a:ea typeface="Helvetica Neue LT Std 55 Roman" charset="0"/>
                <a:cs typeface="Arial"/>
              </a:rPr>
              <a:t>competition</a:t>
            </a:r>
            <a:r>
              <a:rPr lang="it-IT" sz="2400" dirty="0">
                <a:latin typeface="Arial"/>
                <a:ea typeface="Helvetica Neue LT Std 55 Roman" charset="0"/>
                <a:cs typeface="Arial"/>
              </a:rPr>
              <a:t> </a:t>
            </a:r>
            <a:r>
              <a:rPr lang="it-IT" sz="2400" dirty="0" err="1">
                <a:latin typeface="Arial"/>
                <a:ea typeface="Helvetica Neue LT Std 55 Roman" charset="0"/>
                <a:cs typeface="Arial"/>
              </a:rPr>
              <a:t>issues</a:t>
            </a:r>
            <a:endParaRPr lang="it-IT" sz="2400" dirty="0">
              <a:latin typeface="Arial"/>
              <a:ea typeface="Helvetica Neue LT Std 55 Roman" charset="0"/>
              <a:cs typeface="Arial"/>
            </a:endParaRPr>
          </a:p>
          <a:p>
            <a:pPr marL="0" indent="0" algn="ctr">
              <a:buNone/>
            </a:pPr>
            <a:r>
              <a:rPr lang="it-IT" sz="2400" dirty="0">
                <a:latin typeface="Arial"/>
                <a:ea typeface="Helvetica Neue LT Std 55 Roman" charset="0"/>
                <a:cs typeface="Arial"/>
              </a:rPr>
              <a:t>carbon leakage </a:t>
            </a:r>
          </a:p>
          <a:p>
            <a:pPr marL="0" indent="0" algn="ctr">
              <a:buNone/>
            </a:pPr>
            <a:r>
              <a:rPr lang="it-IT" sz="2400" dirty="0" err="1">
                <a:latin typeface="Arial"/>
                <a:ea typeface="Helvetica Neue LT Std 55 Roman" charset="0"/>
                <a:cs typeface="Arial"/>
              </a:rPr>
              <a:t>border</a:t>
            </a:r>
            <a:r>
              <a:rPr lang="it-IT" sz="2400" dirty="0">
                <a:latin typeface="Arial"/>
                <a:ea typeface="Helvetica Neue LT Std 55 Roman" charset="0"/>
                <a:cs typeface="Arial"/>
              </a:rPr>
              <a:t> tax </a:t>
            </a:r>
            <a:r>
              <a:rPr lang="it-IT" sz="2400" dirty="0" err="1">
                <a:latin typeface="Arial"/>
                <a:ea typeface="Helvetica Neue LT Std 55 Roman" charset="0"/>
                <a:cs typeface="Arial"/>
              </a:rPr>
              <a:t>adjustments</a:t>
            </a:r>
            <a:r>
              <a:rPr lang="it-IT" sz="2400" dirty="0">
                <a:latin typeface="Arial"/>
                <a:ea typeface="Helvetica Neue LT Std 55 Roman" charset="0"/>
                <a:cs typeface="Arial"/>
              </a:rPr>
              <a:t> (</a:t>
            </a:r>
            <a:r>
              <a:rPr lang="it-IT" sz="2400" dirty="0" err="1">
                <a:latin typeface="Arial"/>
                <a:ea typeface="Helvetica Neue LT Std 55 Roman" charset="0"/>
                <a:cs typeface="Arial"/>
              </a:rPr>
              <a:t>CBAM</a:t>
            </a:r>
            <a:r>
              <a:rPr lang="it-IT" sz="2400" dirty="0">
                <a:latin typeface="Arial"/>
                <a:ea typeface="Helvetica Neue LT Std 55 Roman" charset="0"/>
                <a:cs typeface="Arial"/>
              </a:rPr>
              <a:t>)</a:t>
            </a:r>
          </a:p>
          <a:p>
            <a:pPr marL="0" indent="0" algn="ctr">
              <a:buNone/>
            </a:pPr>
            <a:r>
              <a:rPr lang="it-IT" sz="2400" dirty="0" err="1">
                <a:latin typeface="Arial"/>
                <a:ea typeface="Helvetica Neue LT Std 55 Roman" charset="0"/>
                <a:cs typeface="Arial"/>
              </a:rPr>
              <a:t>different</a:t>
            </a:r>
            <a:r>
              <a:rPr lang="it-IT" sz="2400" dirty="0">
                <a:latin typeface="Arial"/>
                <a:ea typeface="Helvetica Neue LT Std 55 Roman" charset="0"/>
                <a:cs typeface="Arial"/>
              </a:rPr>
              <a:t> national </a:t>
            </a:r>
            <a:r>
              <a:rPr lang="it-IT" sz="2400" dirty="0" err="1">
                <a:latin typeface="Arial"/>
                <a:ea typeface="Helvetica Neue LT Std 55 Roman" charset="0"/>
                <a:cs typeface="Arial"/>
              </a:rPr>
              <a:t>circumstances</a:t>
            </a:r>
            <a:r>
              <a:rPr lang="it-IT" sz="2400" dirty="0">
                <a:latin typeface="Arial"/>
                <a:ea typeface="Helvetica Neue LT Std 55 Roman" charset="0"/>
                <a:cs typeface="Arial"/>
              </a:rPr>
              <a:t> </a:t>
            </a:r>
          </a:p>
          <a:p>
            <a:pPr marL="0" indent="0" algn="ctr">
              <a:buNone/>
            </a:pPr>
            <a:r>
              <a:rPr lang="it-IT" sz="2400" dirty="0" err="1">
                <a:latin typeface="Arial"/>
                <a:ea typeface="Helvetica Neue LT Std 55 Roman" charset="0"/>
                <a:cs typeface="Arial"/>
              </a:rPr>
              <a:t>political</a:t>
            </a:r>
            <a:r>
              <a:rPr lang="it-IT" sz="2400" dirty="0">
                <a:latin typeface="Arial"/>
                <a:ea typeface="Helvetica Neue LT Std 55 Roman" charset="0"/>
                <a:cs typeface="Arial"/>
              </a:rPr>
              <a:t> </a:t>
            </a:r>
            <a:r>
              <a:rPr lang="it-IT" sz="2400" dirty="0" err="1">
                <a:latin typeface="Arial"/>
                <a:ea typeface="Helvetica Neue LT Std 55 Roman" charset="0"/>
                <a:cs typeface="Arial"/>
              </a:rPr>
              <a:t>opposition</a:t>
            </a:r>
            <a:endParaRPr lang="it-IT" sz="2400" dirty="0">
              <a:latin typeface="Arial"/>
              <a:ea typeface="Helvetica Neue LT Std 55 Roman" charset="0"/>
              <a:cs typeface="Arial"/>
            </a:endParaRPr>
          </a:p>
          <a:p>
            <a:pPr marL="0" indent="0" algn="ctr">
              <a:buNone/>
            </a:pPr>
            <a:r>
              <a:rPr lang="it-IT" sz="2400" dirty="0" err="1">
                <a:latin typeface="Arial"/>
                <a:ea typeface="Helvetica Neue LT Std 55 Roman" charset="0"/>
                <a:cs typeface="Arial"/>
              </a:rPr>
              <a:t>distribution</a:t>
            </a:r>
            <a:r>
              <a:rPr lang="it-IT" sz="2400" dirty="0">
                <a:latin typeface="Arial"/>
                <a:ea typeface="Helvetica Neue LT Std 55 Roman" charset="0"/>
                <a:cs typeface="Arial"/>
              </a:rPr>
              <a:t> </a:t>
            </a:r>
            <a:r>
              <a:rPr lang="it-IT" sz="2400" dirty="0" err="1">
                <a:latin typeface="Arial"/>
                <a:ea typeface="Helvetica Neue LT Std 55 Roman" charset="0"/>
                <a:cs typeface="Arial"/>
              </a:rPr>
              <a:t>issues</a:t>
            </a:r>
            <a:endParaRPr lang="it-IT" sz="2400" dirty="0">
              <a:latin typeface="Arial"/>
              <a:ea typeface="Helvetica Neue LT Std 55 Roman" charset="0"/>
              <a:cs typeface="Arial"/>
            </a:endParaRPr>
          </a:p>
        </p:txBody>
      </p:sp>
      <p:sp>
        <p:nvSpPr>
          <p:cNvPr id="14" name="Rettangolo 13"/>
          <p:cNvSpPr/>
          <p:nvPr/>
        </p:nvSpPr>
        <p:spPr>
          <a:xfrm>
            <a:off x="6057900" y="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057900" y="177800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AA9339AD-396B-52CE-DFA7-45CE6C95AB9C}"/>
              </a:ext>
            </a:extLst>
          </p:cNvPr>
          <p:cNvPicPr>
            <a:picLocks noChangeAspect="1"/>
          </p:cNvPicPr>
          <p:nvPr/>
        </p:nvPicPr>
        <p:blipFill>
          <a:blip r:embed="rId3"/>
          <a:stretch>
            <a:fillRect/>
          </a:stretch>
        </p:blipFill>
        <p:spPr>
          <a:xfrm>
            <a:off x="6496889" y="1990855"/>
            <a:ext cx="4667297" cy="2985181"/>
          </a:xfrm>
          <a:prstGeom prst="rect">
            <a:avLst/>
          </a:prstGeom>
        </p:spPr>
      </p:pic>
    </p:spTree>
    <p:extLst>
      <p:ext uri="{BB962C8B-B14F-4D97-AF65-F5344CB8AC3E}">
        <p14:creationId xmlns:p14="http://schemas.microsoft.com/office/powerpoint/2010/main" val="316746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0" y="6121400"/>
            <a:ext cx="12192000" cy="736600"/>
          </a:xfrm>
          <a:prstGeom prst="rect">
            <a:avLst/>
          </a:prstGeom>
          <a:solidFill>
            <a:srgbClr val="3057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150" y="6295456"/>
            <a:ext cx="1661102" cy="406734"/>
          </a:xfrm>
          <a:prstGeom prst="rect">
            <a:avLst/>
          </a:prstGeom>
        </p:spPr>
      </p:pic>
      <p:sp>
        <p:nvSpPr>
          <p:cNvPr id="14" name="Rettangolo 13"/>
          <p:cNvSpPr/>
          <p:nvPr/>
        </p:nvSpPr>
        <p:spPr>
          <a:xfrm>
            <a:off x="6057900" y="0"/>
            <a:ext cx="6553200" cy="5232400"/>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p:cNvSpPr/>
          <p:nvPr/>
        </p:nvSpPr>
        <p:spPr>
          <a:xfrm>
            <a:off x="6057900" y="1778000"/>
            <a:ext cx="5435600" cy="34544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B8E2F442-AC9B-2484-14A2-8E008AC9A904}"/>
              </a:ext>
            </a:extLst>
          </p:cNvPr>
          <p:cNvPicPr>
            <a:picLocks noChangeAspect="1"/>
          </p:cNvPicPr>
          <p:nvPr/>
        </p:nvPicPr>
        <p:blipFill>
          <a:blip r:embed="rId3"/>
          <a:stretch>
            <a:fillRect/>
          </a:stretch>
        </p:blipFill>
        <p:spPr>
          <a:xfrm>
            <a:off x="333350" y="155810"/>
            <a:ext cx="5514806" cy="2832902"/>
          </a:xfrm>
          <a:prstGeom prst="rect">
            <a:avLst/>
          </a:prstGeom>
        </p:spPr>
      </p:pic>
      <p:sp>
        <p:nvSpPr>
          <p:cNvPr id="10" name="Segnaposto contenuto 2"/>
          <p:cNvSpPr>
            <a:spLocks noGrp="1"/>
          </p:cNvSpPr>
          <p:nvPr>
            <p:ph idx="1"/>
          </p:nvPr>
        </p:nvSpPr>
        <p:spPr>
          <a:xfrm>
            <a:off x="6284580" y="3211032"/>
            <a:ext cx="5208920" cy="435935"/>
          </a:xfrm>
        </p:spPr>
        <p:txBody>
          <a:bodyPr>
            <a:normAutofit fontScale="92500" lnSpcReduction="20000"/>
          </a:bodyPr>
          <a:lstStyle/>
          <a:p>
            <a:pPr marL="0" indent="0" algn="ctr">
              <a:buNone/>
            </a:pPr>
            <a:r>
              <a:rPr lang="it-IT" sz="3200" dirty="0" err="1">
                <a:solidFill>
                  <a:schemeClr val="bg1"/>
                </a:solidFill>
                <a:latin typeface="Arial"/>
                <a:ea typeface="Helvetica Neue LT Std 55 Roman" charset="0"/>
                <a:cs typeface="Arial"/>
              </a:rPr>
              <a:t>POSSIBLE</a:t>
            </a:r>
            <a:r>
              <a:rPr lang="it-IT" sz="3200" dirty="0">
                <a:solidFill>
                  <a:schemeClr val="bg1"/>
                </a:solidFill>
                <a:latin typeface="Arial"/>
                <a:ea typeface="Helvetica Neue LT Std 55 Roman" charset="0"/>
                <a:cs typeface="Arial"/>
              </a:rPr>
              <a:t> </a:t>
            </a:r>
            <a:r>
              <a:rPr lang="it-IT" sz="3200" dirty="0" err="1">
                <a:solidFill>
                  <a:schemeClr val="bg1"/>
                </a:solidFill>
                <a:latin typeface="Arial"/>
                <a:ea typeface="Helvetica Neue LT Std 55 Roman" charset="0"/>
                <a:cs typeface="Arial"/>
              </a:rPr>
              <a:t>REMEDIES</a:t>
            </a:r>
            <a:r>
              <a:rPr lang="it-IT" sz="3200" dirty="0">
                <a:solidFill>
                  <a:schemeClr val="bg1"/>
                </a:solidFill>
                <a:latin typeface="Arial"/>
                <a:ea typeface="Helvetica Neue LT Std 55 Roman" charset="0"/>
                <a:cs typeface="Arial"/>
              </a:rPr>
              <a:t>??</a:t>
            </a:r>
          </a:p>
        </p:txBody>
      </p:sp>
      <p:sp>
        <p:nvSpPr>
          <p:cNvPr id="3" name="CasellaDiTesto 2">
            <a:extLst>
              <a:ext uri="{FF2B5EF4-FFF2-40B4-BE49-F238E27FC236}">
                <a16:creationId xmlns:a16="http://schemas.microsoft.com/office/drawing/2014/main" id="{46D17666-35F7-9B27-68F8-6185E6A55519}"/>
              </a:ext>
            </a:extLst>
          </p:cNvPr>
          <p:cNvSpPr txBox="1"/>
          <p:nvPr/>
        </p:nvSpPr>
        <p:spPr>
          <a:xfrm>
            <a:off x="1095153" y="3454983"/>
            <a:ext cx="4071827" cy="1477328"/>
          </a:xfrm>
          <a:prstGeom prst="rect">
            <a:avLst/>
          </a:prstGeom>
          <a:noFill/>
        </p:spPr>
        <p:txBody>
          <a:bodyPr wrap="square" rtlCol="0">
            <a:spAutoFit/>
          </a:bodyPr>
          <a:lstStyle/>
          <a:p>
            <a:pPr algn="ctr"/>
            <a:r>
              <a:rPr lang="it-IT" sz="2400" dirty="0">
                <a:latin typeface="Arial" panose="020B0604020202020204" pitchFamily="34" charset="0"/>
                <a:cs typeface="Arial" panose="020B0604020202020204" pitchFamily="34" charset="0"/>
              </a:rPr>
              <a:t>revenues </a:t>
            </a:r>
            <a:r>
              <a:rPr lang="it-IT" sz="2400" dirty="0" err="1">
                <a:latin typeface="Arial" panose="020B0604020202020204" pitchFamily="34" charset="0"/>
                <a:cs typeface="Arial" panose="020B0604020202020204" pitchFamily="34" charset="0"/>
              </a:rPr>
              <a:t>redistribution</a:t>
            </a:r>
            <a:endParaRPr lang="it-IT" sz="2400" dirty="0">
              <a:latin typeface="Arial" panose="020B0604020202020204" pitchFamily="34" charset="0"/>
              <a:cs typeface="Arial" panose="020B0604020202020204" pitchFamily="34" charset="0"/>
            </a:endParaRPr>
          </a:p>
          <a:p>
            <a:pPr algn="ctr"/>
            <a:r>
              <a:rPr lang="it-IT" sz="2400" dirty="0" err="1">
                <a:latin typeface="Arial" panose="020B0604020202020204" pitchFamily="34" charset="0"/>
                <a:cs typeface="Arial" panose="020B0604020202020204" pitchFamily="34" charset="0"/>
              </a:rPr>
              <a:t>CBAM</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exemptions</a:t>
            </a:r>
            <a:r>
              <a:rPr lang="it-IT" sz="2400" dirty="0">
                <a:latin typeface="Arial" panose="020B0604020202020204" pitchFamily="34" charset="0"/>
                <a:cs typeface="Arial" panose="020B0604020202020204" pitchFamily="34" charset="0"/>
              </a:rPr>
              <a:t> </a:t>
            </a:r>
          </a:p>
          <a:p>
            <a:pPr algn="ctr"/>
            <a:r>
              <a:rPr lang="it-IT" sz="2400" dirty="0" err="1">
                <a:latin typeface="Arial" panose="020B0604020202020204" pitchFamily="34" charset="0"/>
                <a:cs typeface="Arial" panose="020B0604020202020204" pitchFamily="34" charset="0"/>
              </a:rPr>
              <a:t>specific</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aid</a:t>
            </a:r>
            <a:r>
              <a:rPr lang="it-IT" sz="2400" dirty="0">
                <a:latin typeface="Arial" panose="020B0604020202020204" pitchFamily="34" charset="0"/>
                <a:cs typeface="Arial" panose="020B0604020202020204" pitchFamily="34" charset="0"/>
              </a:rPr>
              <a:t> projects</a:t>
            </a:r>
          </a:p>
          <a:p>
            <a:endParaRPr lang="it-IT" dirty="0"/>
          </a:p>
        </p:txBody>
      </p:sp>
    </p:spTree>
    <p:extLst>
      <p:ext uri="{BB962C8B-B14F-4D97-AF65-F5344CB8AC3E}">
        <p14:creationId xmlns:p14="http://schemas.microsoft.com/office/powerpoint/2010/main" val="17236410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1047</TotalTime>
  <Words>396</Words>
  <Application>Microsoft Office PowerPoint</Application>
  <PresentationFormat>Widescreen</PresentationFormat>
  <Paragraphs>44</Paragraphs>
  <Slides>11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Wingdings</vt:lpstr>
      <vt:lpstr>Tema di Office</vt:lpstr>
      <vt:lpstr>Presentazione standard di PowerPoint</vt:lpstr>
      <vt:lpstr>QUIRINAL TREATY SEMINAR  ENERGY TAXATION</vt:lpstr>
      <vt:lpstr>ENERGY TAXATION AND THE CROSS-BORDER ISSUES </vt:lpstr>
      <vt:lpstr>ENERGY TAXATION</vt:lpstr>
      <vt:lpstr>ENERGY TAXATION GOALS</vt:lpstr>
      <vt:lpstr>THE ENERGY TAXATION DIRECTIVE (2003/96/EC)</vt:lpstr>
      <vt:lpstr>EDT REVISION</vt:lpstr>
      <vt:lpstr>CROSS BORDER ISSUES</vt:lpstr>
      <vt:lpstr>Presentazione standard di PowerPoint</vt:lpstr>
      <vt:lpstr>CONCLUSION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elena garbin</cp:lastModifiedBy>
  <cp:revision>37</cp:revision>
  <dcterms:created xsi:type="dcterms:W3CDTF">2018-04-09T14:38:21Z</dcterms:created>
  <dcterms:modified xsi:type="dcterms:W3CDTF">2023-03-08T12:53:08Z</dcterms:modified>
</cp:coreProperties>
</file>